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6858000" cx="12192000"/>
  <p:notesSz cx="6858000" cy="9144000"/>
  <p:embeddedFontLst>
    <p:embeddedFont>
      <p:font typeface="Helvetica Neue"/>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8" roundtripDataSignature="AMtx7mgBU761vIxsuPma+ta5NjRdSAR9q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57CD812-4AEE-4903-B535-BE299E3AC461}">
  <a:tblStyle styleId="{057CD812-4AEE-4903-B535-BE299E3AC46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006C2F1-3C80-45B6-B41B-E5346DC89275}" styleName="Table_1">
    <a:wholeTbl>
      <a:tcTxStyle b="off" i="off">
        <a:font>
          <a:latin typeface="Dante"/>
          <a:ea typeface="Dante"/>
          <a:cs typeface="Dante"/>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4ECEC"/>
          </a:solidFill>
        </a:fill>
      </a:tcStyle>
    </a:wholeTbl>
    <a:band1H>
      <a:tcTxStyle/>
      <a:tcStyle>
        <a:fill>
          <a:solidFill>
            <a:srgbClr val="E8D8D8"/>
          </a:solidFill>
        </a:fill>
      </a:tcStyle>
    </a:band1H>
    <a:band2H>
      <a:tcTxStyle/>
    </a:band2H>
    <a:band1V>
      <a:tcTxStyle/>
      <a:tcStyle>
        <a:fill>
          <a:solidFill>
            <a:srgbClr val="E8D8D8"/>
          </a:solidFill>
        </a:fill>
      </a:tcStyle>
    </a:band1V>
    <a:band2V>
      <a:tcTxStyle/>
    </a:band2V>
    <a:lastCol>
      <a:tcTxStyle b="on" i="off">
        <a:font>
          <a:latin typeface="Dante"/>
          <a:ea typeface="Dante"/>
          <a:cs typeface="Dante"/>
        </a:font>
        <a:schemeClr val="lt1"/>
      </a:tcTxStyle>
      <a:tcStyle>
        <a:fill>
          <a:solidFill>
            <a:schemeClr val="accent3"/>
          </a:solidFill>
        </a:fill>
      </a:tcStyle>
    </a:lastCol>
    <a:firstCol>
      <a:tcTxStyle b="on" i="off">
        <a:font>
          <a:latin typeface="Dante"/>
          <a:ea typeface="Dante"/>
          <a:cs typeface="Dante"/>
        </a:font>
        <a:schemeClr val="lt1"/>
      </a:tcTxStyle>
      <a:tcStyle>
        <a:fill>
          <a:solidFill>
            <a:schemeClr val="accent3"/>
          </a:solidFill>
        </a:fill>
      </a:tcStyle>
    </a:firstCol>
    <a:lastRow>
      <a:tcTxStyle b="on" i="off">
        <a:font>
          <a:latin typeface="Dante"/>
          <a:ea typeface="Dante"/>
          <a:cs typeface="Dante"/>
        </a:font>
        <a:schemeClr val="lt1"/>
      </a:tcTxStyle>
      <a:tcStyle>
        <a:tcBdr>
          <a:top>
            <a:ln cap="flat" cmpd="sng" w="38100">
              <a:solidFill>
                <a:schemeClr val="lt1"/>
              </a:solidFill>
              <a:prstDash val="solid"/>
              <a:round/>
              <a:headEnd len="sm" w="sm" type="none"/>
              <a:tailEnd len="sm" w="sm" type="none"/>
            </a:ln>
          </a:top>
        </a:tcBdr>
        <a:fill>
          <a:solidFill>
            <a:schemeClr val="accent3"/>
          </a:solidFill>
        </a:fill>
      </a:tcStyle>
    </a:lastRow>
    <a:seCell>
      <a:tcTxStyle/>
    </a:seCell>
    <a:swCell>
      <a:tcTxStyle/>
    </a:swCell>
    <a:firstRow>
      <a:tcTxStyle b="on" i="off">
        <a:font>
          <a:latin typeface="Dante"/>
          <a:ea typeface="Dante"/>
          <a:cs typeface="Dante"/>
        </a:font>
        <a:schemeClr val="lt1"/>
      </a:tcTxStyle>
      <a:tcStyle>
        <a:tcBdr>
          <a:bottom>
            <a:ln cap="flat" cmpd="sng" w="38100">
              <a:solidFill>
                <a:schemeClr val="lt1"/>
              </a:solidFill>
              <a:prstDash val="solid"/>
              <a:round/>
              <a:headEnd len="sm" w="sm" type="none"/>
              <a:tailEnd len="sm" w="sm" type="none"/>
            </a:ln>
          </a:bottom>
        </a:tcBdr>
        <a:fill>
          <a:solidFill>
            <a:schemeClr val="accent3"/>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HelveticaNeue-bold.fntdata"/><Relationship Id="rId12" Type="http://schemas.openxmlformats.org/officeDocument/2006/relationships/slide" Target="slides/slide6.xml"/><Relationship Id="rId34" Type="http://schemas.openxmlformats.org/officeDocument/2006/relationships/font" Target="fonts/HelveticaNeue-regular.fntdata"/><Relationship Id="rId15" Type="http://schemas.openxmlformats.org/officeDocument/2006/relationships/slide" Target="slides/slide9.xml"/><Relationship Id="rId37" Type="http://schemas.openxmlformats.org/officeDocument/2006/relationships/font" Target="fonts/HelveticaNeue-boldItalic.fntdata"/><Relationship Id="rId14" Type="http://schemas.openxmlformats.org/officeDocument/2006/relationships/slide" Target="slides/slide8.xml"/><Relationship Id="rId36" Type="http://schemas.openxmlformats.org/officeDocument/2006/relationships/font" Target="fonts/HelveticaNeue-italic.fntdata"/><Relationship Id="rId17" Type="http://schemas.openxmlformats.org/officeDocument/2006/relationships/slide" Target="slides/slide11.xml"/><Relationship Id="rId16" Type="http://schemas.openxmlformats.org/officeDocument/2006/relationships/slide" Target="slides/slide10.xml"/><Relationship Id="rId38" Type="http://customschemas.google.com/relationships/presentationmetadata" Target="meta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3" name="Google Shape;39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6" name="Google Shape;58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3" name="Google Shape;59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5" name="Google Shape;60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8" name="Google Shape;61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7" name="Google Shape;63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4" name="Google Shape;67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5" name="Google Shape;68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5" name="Google Shape;69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8" name="Google Shape;70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3" name="Google Shape;723;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6" name="Google Shape;73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6" name="Google Shape;74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6" name="Google Shape;75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6" name="Google Shape;76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772" name="Google Shape;77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9" name="Google Shape;779;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9" name="Google Shape;78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9" name="Google Shape;79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 name="Google Shape;42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1" name="Google Shape;43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5" name="Google Shape;44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7" name="Google Shape;45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8" name="Google Shape;54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17" name="Shape 17"/>
        <p:cNvGrpSpPr/>
        <p:nvPr/>
      </p:nvGrpSpPr>
      <p:grpSpPr>
        <a:xfrm>
          <a:off x="0" y="0"/>
          <a:ext cx="0" cy="0"/>
          <a:chOff x="0" y="0"/>
          <a:chExt cx="0" cy="0"/>
        </a:xfrm>
      </p:grpSpPr>
      <p:sp>
        <p:nvSpPr>
          <p:cNvPr id="18" name="Google Shape;18;p29"/>
          <p:cNvSpPr/>
          <p:nvPr/>
        </p:nvSpPr>
        <p:spPr>
          <a:xfrm rot="10800000">
            <a:off x="4565" y="4294290"/>
            <a:ext cx="12188952" cy="2586866"/>
          </a:xfrm>
          <a:prstGeom prst="rect">
            <a:avLst/>
          </a:prstGeom>
          <a:solidFill>
            <a:schemeClr val="lt1">
              <a:alpha val="9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9" name="Google Shape;19;p29"/>
          <p:cNvSpPr/>
          <p:nvPr/>
        </p:nvSpPr>
        <p:spPr>
          <a:xfrm rot="10800000">
            <a:off x="1524" y="4294290"/>
            <a:ext cx="12188952" cy="2586866"/>
          </a:xfrm>
          <a:prstGeom prst="rect">
            <a:avLst/>
          </a:prstGeom>
          <a:solidFill>
            <a:schemeClr val="lt1">
              <a:alpha val="9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0" name="Google Shape;20;p29"/>
          <p:cNvSpPr txBox="1"/>
          <p:nvPr>
            <p:ph type="ctrTitle"/>
          </p:nvPr>
        </p:nvSpPr>
        <p:spPr>
          <a:xfrm>
            <a:off x="422899" y="4476329"/>
            <a:ext cx="6467547" cy="155868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29"/>
          <p:cNvSpPr txBox="1"/>
          <p:nvPr>
            <p:ph idx="1" type="subTitle"/>
          </p:nvPr>
        </p:nvSpPr>
        <p:spPr>
          <a:xfrm>
            <a:off x="7096925" y="4476328"/>
            <a:ext cx="3701928" cy="1558673"/>
          </a:xfrm>
          <a:prstGeom prst="rect">
            <a:avLst/>
          </a:prstGeom>
          <a:noFill/>
          <a:ln>
            <a:noFill/>
          </a:ln>
        </p:spPr>
        <p:txBody>
          <a:bodyPr anchorCtr="0" anchor="ctr" bIns="45700" lIns="91425" spcFirstLastPara="1" rIns="91425" wrap="square" tIns="45700">
            <a:normAutofit/>
          </a:bodyPr>
          <a:lstStyle>
            <a:lvl1pPr lvl="0" algn="l">
              <a:lnSpc>
                <a:spcPct val="116666"/>
              </a:lnSpc>
              <a:spcBef>
                <a:spcPts val="1000"/>
              </a:spcBef>
              <a:spcAft>
                <a:spcPts val="0"/>
              </a:spcAft>
              <a:buSzPts val="2400"/>
              <a:buNone/>
              <a:defRPr/>
            </a:lvl1pPr>
            <a:lvl2pPr lvl="1" algn="l">
              <a:lnSpc>
                <a:spcPct val="155555"/>
              </a:lnSpc>
              <a:spcBef>
                <a:spcPts val="500"/>
              </a:spcBef>
              <a:spcAft>
                <a:spcPts val="0"/>
              </a:spcAft>
              <a:buSzPts val="1800"/>
              <a:buChar char="⬩"/>
              <a:defRPr/>
            </a:lvl2pPr>
            <a:lvl3pPr lvl="2" algn="l">
              <a:lnSpc>
                <a:spcPct val="155555"/>
              </a:lnSpc>
              <a:spcBef>
                <a:spcPts val="500"/>
              </a:spcBef>
              <a:spcAft>
                <a:spcPts val="0"/>
              </a:spcAft>
              <a:buSzPts val="1800"/>
              <a:buChar char="⬩"/>
              <a:defRPr/>
            </a:lvl3pPr>
            <a:lvl4pPr lvl="3" algn="l">
              <a:lnSpc>
                <a:spcPct val="155555"/>
              </a:lnSpc>
              <a:spcBef>
                <a:spcPts val="500"/>
              </a:spcBef>
              <a:spcAft>
                <a:spcPts val="0"/>
              </a:spcAft>
              <a:buSzPts val="1800"/>
              <a:buChar char="⬩"/>
              <a:defRPr/>
            </a:lvl4pPr>
            <a:lvl5pPr lvl="4" algn="l">
              <a:lnSpc>
                <a:spcPct val="155555"/>
              </a:lnSpc>
              <a:spcBef>
                <a:spcPts val="50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2" name="Google Shape;22;p29"/>
          <p:cNvSpPr/>
          <p:nvPr>
            <p:ph idx="2" type="pic"/>
          </p:nvPr>
        </p:nvSpPr>
        <p:spPr>
          <a:xfrm>
            <a:off x="1524" y="0"/>
            <a:ext cx="12188952" cy="4271133"/>
          </a:xfrm>
          <a:prstGeom prst="rect">
            <a:avLst/>
          </a:prstGeom>
          <a:solidFill>
            <a:schemeClr val="accent3"/>
          </a:solidFill>
          <a:ln>
            <a:noFill/>
          </a:ln>
        </p:spPr>
      </p:sp>
      <p:sp>
        <p:nvSpPr>
          <p:cNvPr id="23" name="Google Shape;23;p29"/>
          <p:cNvSpPr/>
          <p:nvPr/>
        </p:nvSpPr>
        <p:spPr>
          <a:xfrm rot="10800000">
            <a:off x="11599523" y="4274974"/>
            <a:ext cx="593993" cy="1898809"/>
          </a:xfrm>
          <a:prstGeom prst="rect">
            <a:avLst/>
          </a:prstGeom>
          <a:solidFill>
            <a:schemeClr val="accent1">
              <a:alpha val="24705"/>
            </a:schemeClr>
          </a:solid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dk1"/>
              </a:buClr>
              <a:buSzPts val="3000"/>
              <a:buFont typeface="Arial"/>
              <a:buNone/>
            </a:pPr>
            <a:r>
              <a:t/>
            </a:r>
            <a:endParaRPr b="0" i="0" sz="3000" u="none" cap="none" strike="noStrike">
              <a:solidFill>
                <a:srgbClr val="000000"/>
              </a:solidFill>
              <a:latin typeface="Helvetica Neue"/>
              <a:ea typeface="Helvetica Neue"/>
              <a:cs typeface="Helvetica Neue"/>
              <a:sym typeface="Helvetica Neue"/>
            </a:endParaRPr>
          </a:p>
        </p:txBody>
      </p:sp>
      <p:cxnSp>
        <p:nvCxnSpPr>
          <p:cNvPr id="24" name="Google Shape;24;p29"/>
          <p:cNvCxnSpPr/>
          <p:nvPr/>
        </p:nvCxnSpPr>
        <p:spPr>
          <a:xfrm rot="10800000">
            <a:off x="11599523" y="23157"/>
            <a:ext cx="0" cy="6858000"/>
          </a:xfrm>
          <a:prstGeom prst="straightConnector1">
            <a:avLst/>
          </a:prstGeom>
          <a:noFill/>
          <a:ln cap="rnd" cmpd="sng" w="9525">
            <a:solidFill>
              <a:schemeClr val="accent1"/>
            </a:solidFill>
            <a:prstDash val="dash"/>
            <a:miter lim="800000"/>
            <a:headEnd len="sm" w="sm" type="none"/>
            <a:tailEnd len="sm" w="sm" type="none"/>
          </a:ln>
        </p:spPr>
      </p:cxnSp>
      <p:cxnSp>
        <p:nvCxnSpPr>
          <p:cNvPr id="25" name="Google Shape;25;p29"/>
          <p:cNvCxnSpPr/>
          <p:nvPr/>
        </p:nvCxnSpPr>
        <p:spPr>
          <a:xfrm>
            <a:off x="1524" y="6172200"/>
            <a:ext cx="12192000" cy="0"/>
          </a:xfrm>
          <a:prstGeom prst="straightConnector1">
            <a:avLst/>
          </a:prstGeom>
          <a:noFill/>
          <a:ln cap="rnd" cmpd="sng" w="9525">
            <a:solidFill>
              <a:schemeClr val="accent1"/>
            </a:solidFill>
            <a:prstDash val="dash"/>
            <a:miter lim="800000"/>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ontent 3 column">
  <p:cSld name="11_Content 3 column">
    <p:spTree>
      <p:nvGrpSpPr>
        <p:cNvPr id="119" name="Shape 119"/>
        <p:cNvGrpSpPr/>
        <p:nvPr/>
      </p:nvGrpSpPr>
      <p:grpSpPr>
        <a:xfrm>
          <a:off x="0" y="0"/>
          <a:ext cx="0" cy="0"/>
          <a:chOff x="0" y="0"/>
          <a:chExt cx="0" cy="0"/>
        </a:xfrm>
      </p:grpSpPr>
      <p:sp>
        <p:nvSpPr>
          <p:cNvPr descr="Tag=AccentColor&#10;Flavor=Light&#10;Target=Fill" id="120" name="Google Shape;120;p40"/>
          <p:cNvSpPr/>
          <p:nvPr/>
        </p:nvSpPr>
        <p:spPr>
          <a:xfrm rot="10800000">
            <a:off x="11492523" y="0"/>
            <a:ext cx="699477" cy="1898809"/>
          </a:xfrm>
          <a:prstGeom prst="rect">
            <a:avLst/>
          </a:prstGeom>
          <a:solidFill>
            <a:schemeClr val="accent1">
              <a:alpha val="24705"/>
            </a:schemeClr>
          </a:solid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dk1"/>
              </a:buClr>
              <a:buSzPts val="3000"/>
              <a:buFont typeface="Arial"/>
              <a:buNone/>
            </a:pPr>
            <a:r>
              <a:t/>
            </a:r>
            <a:endParaRPr b="0" i="0" sz="3000" u="none" cap="none" strike="noStrike">
              <a:solidFill>
                <a:srgbClr val="000000"/>
              </a:solidFill>
              <a:latin typeface="Helvetica Neue"/>
              <a:ea typeface="Helvetica Neue"/>
              <a:cs typeface="Helvetica Neue"/>
              <a:sym typeface="Helvetica Neue"/>
            </a:endParaRPr>
          </a:p>
        </p:txBody>
      </p:sp>
      <p:sp>
        <p:nvSpPr>
          <p:cNvPr id="121" name="Google Shape;121;p40"/>
          <p:cNvSpPr txBox="1"/>
          <p:nvPr>
            <p:ph type="title"/>
          </p:nvPr>
        </p:nvSpPr>
        <p:spPr>
          <a:xfrm>
            <a:off x="420624" y="365125"/>
            <a:ext cx="10543032"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5200"/>
              <a:buFont typeface="Arial"/>
              <a:buNone/>
              <a:defRPr sz="5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 name="Google Shape;122;p40"/>
          <p:cNvSpPr txBox="1"/>
          <p:nvPr>
            <p:ph idx="1" type="body"/>
          </p:nvPr>
        </p:nvSpPr>
        <p:spPr>
          <a:xfrm>
            <a:off x="420624" y="1681163"/>
            <a:ext cx="32918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87500"/>
              </a:lnSpc>
              <a:spcBef>
                <a:spcPts val="1000"/>
              </a:spcBef>
              <a:spcAft>
                <a:spcPts val="0"/>
              </a:spcAft>
              <a:buSzPts val="3200"/>
              <a:buNone/>
              <a:defRPr b="0" sz="3200"/>
            </a:lvl1pPr>
            <a:lvl2pPr indent="-228600" lvl="1" marL="914400" algn="l">
              <a:lnSpc>
                <a:spcPct val="140000"/>
              </a:lnSpc>
              <a:spcBef>
                <a:spcPts val="500"/>
              </a:spcBef>
              <a:spcAft>
                <a:spcPts val="0"/>
              </a:spcAft>
              <a:buSzPts val="2000"/>
              <a:buNone/>
              <a:defRPr b="1" sz="2000"/>
            </a:lvl2pPr>
            <a:lvl3pPr indent="-228600" lvl="2" marL="1371600" algn="l">
              <a:lnSpc>
                <a:spcPct val="155555"/>
              </a:lnSpc>
              <a:spcBef>
                <a:spcPts val="500"/>
              </a:spcBef>
              <a:spcAft>
                <a:spcPts val="0"/>
              </a:spcAft>
              <a:buSzPts val="1800"/>
              <a:buNone/>
              <a:defRPr b="1" sz="1800"/>
            </a:lvl3pPr>
            <a:lvl4pPr indent="-228600" lvl="3" marL="1828800" algn="l">
              <a:lnSpc>
                <a:spcPct val="175000"/>
              </a:lnSpc>
              <a:spcBef>
                <a:spcPts val="500"/>
              </a:spcBef>
              <a:spcAft>
                <a:spcPts val="0"/>
              </a:spcAft>
              <a:buSzPts val="1600"/>
              <a:buNone/>
              <a:defRPr b="1" sz="1600"/>
            </a:lvl4pPr>
            <a:lvl5pPr indent="-228600" lvl="4" marL="2286000" algn="l">
              <a:lnSpc>
                <a:spcPct val="175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 name="Google Shape;123;p40"/>
          <p:cNvSpPr txBox="1"/>
          <p:nvPr>
            <p:ph idx="2" type="body"/>
          </p:nvPr>
        </p:nvSpPr>
        <p:spPr>
          <a:xfrm>
            <a:off x="420624" y="2505075"/>
            <a:ext cx="3291840" cy="3526932"/>
          </a:xfrm>
          <a:prstGeom prst="rect">
            <a:avLst/>
          </a:prstGeom>
          <a:noFill/>
          <a:ln>
            <a:noFill/>
          </a:ln>
        </p:spPr>
        <p:txBody>
          <a:bodyPr anchorCtr="0" anchor="t" bIns="45700" lIns="91425" spcFirstLastPara="1" rIns="91425" wrap="square" tIns="45700">
            <a:normAutofit/>
          </a:bodyPr>
          <a:lstStyle>
            <a:lvl1pPr indent="-342900" lvl="0" marL="457200" algn="l">
              <a:lnSpc>
                <a:spcPct val="116666"/>
              </a:lnSpc>
              <a:spcBef>
                <a:spcPts val="1000"/>
              </a:spcBef>
              <a:spcAft>
                <a:spcPts val="0"/>
              </a:spcAft>
              <a:buSzPts val="1800"/>
              <a:buChar char="⬩"/>
              <a:defRPr sz="1800"/>
            </a:lvl1pPr>
            <a:lvl2pPr indent="-342900" lvl="1" marL="914400" algn="l">
              <a:lnSpc>
                <a:spcPct val="116666"/>
              </a:lnSpc>
              <a:spcBef>
                <a:spcPts val="1000"/>
              </a:spcBef>
              <a:spcAft>
                <a:spcPts val="0"/>
              </a:spcAft>
              <a:buSzPts val="1800"/>
              <a:buChar char="⬩"/>
              <a:defRPr sz="1800"/>
            </a:lvl2pPr>
            <a:lvl3pPr indent="-317500" lvl="2" marL="1371600" algn="l">
              <a:lnSpc>
                <a:spcPct val="150000"/>
              </a:lnSpc>
              <a:spcBef>
                <a:spcPts val="1000"/>
              </a:spcBef>
              <a:spcAft>
                <a:spcPts val="0"/>
              </a:spcAft>
              <a:buSzPts val="1400"/>
              <a:buChar char="⬩"/>
              <a:defRPr sz="1400"/>
            </a:lvl3pPr>
            <a:lvl4pPr indent="-304800" lvl="3" marL="1828800" algn="l">
              <a:lnSpc>
                <a:spcPct val="175000"/>
              </a:lnSpc>
              <a:spcBef>
                <a:spcPts val="1000"/>
              </a:spcBef>
              <a:spcAft>
                <a:spcPts val="0"/>
              </a:spcAft>
              <a:buSzPts val="1200"/>
              <a:buChar char="⬩"/>
              <a:defRPr sz="1200"/>
            </a:lvl4pPr>
            <a:lvl5pPr indent="-298450" lvl="4" marL="2286000" algn="l">
              <a:lnSpc>
                <a:spcPct val="190909"/>
              </a:lnSpc>
              <a:spcBef>
                <a:spcPts val="1000"/>
              </a:spcBef>
              <a:spcAft>
                <a:spcPts val="0"/>
              </a:spcAft>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4" name="Google Shape;124;p40"/>
          <p:cNvSpPr txBox="1"/>
          <p:nvPr>
            <p:ph idx="3" type="body"/>
          </p:nvPr>
        </p:nvSpPr>
        <p:spPr>
          <a:xfrm>
            <a:off x="4073651" y="1690688"/>
            <a:ext cx="32918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87500"/>
              </a:lnSpc>
              <a:spcBef>
                <a:spcPts val="1000"/>
              </a:spcBef>
              <a:spcAft>
                <a:spcPts val="0"/>
              </a:spcAft>
              <a:buSzPts val="3200"/>
              <a:buNone/>
              <a:defRPr b="0" sz="3200"/>
            </a:lvl1pPr>
            <a:lvl2pPr indent="-228600" lvl="1" marL="914400" algn="l">
              <a:lnSpc>
                <a:spcPct val="140000"/>
              </a:lnSpc>
              <a:spcBef>
                <a:spcPts val="500"/>
              </a:spcBef>
              <a:spcAft>
                <a:spcPts val="0"/>
              </a:spcAft>
              <a:buSzPts val="2000"/>
              <a:buNone/>
              <a:defRPr b="1" sz="2000"/>
            </a:lvl2pPr>
            <a:lvl3pPr indent="-228600" lvl="2" marL="1371600" algn="l">
              <a:lnSpc>
                <a:spcPct val="155555"/>
              </a:lnSpc>
              <a:spcBef>
                <a:spcPts val="500"/>
              </a:spcBef>
              <a:spcAft>
                <a:spcPts val="0"/>
              </a:spcAft>
              <a:buSzPts val="1800"/>
              <a:buNone/>
              <a:defRPr b="1" sz="1800"/>
            </a:lvl3pPr>
            <a:lvl4pPr indent="-228600" lvl="3" marL="1828800" algn="l">
              <a:lnSpc>
                <a:spcPct val="175000"/>
              </a:lnSpc>
              <a:spcBef>
                <a:spcPts val="500"/>
              </a:spcBef>
              <a:spcAft>
                <a:spcPts val="0"/>
              </a:spcAft>
              <a:buSzPts val="1600"/>
              <a:buNone/>
              <a:defRPr b="1" sz="1600"/>
            </a:lvl4pPr>
            <a:lvl5pPr indent="-228600" lvl="4" marL="2286000" algn="l">
              <a:lnSpc>
                <a:spcPct val="175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5" name="Google Shape;125;p40"/>
          <p:cNvSpPr txBox="1"/>
          <p:nvPr>
            <p:ph idx="4" type="body"/>
          </p:nvPr>
        </p:nvSpPr>
        <p:spPr>
          <a:xfrm>
            <a:off x="4073651" y="2514600"/>
            <a:ext cx="3291840" cy="3526932"/>
          </a:xfrm>
          <a:prstGeom prst="rect">
            <a:avLst/>
          </a:prstGeom>
          <a:noFill/>
          <a:ln>
            <a:noFill/>
          </a:ln>
        </p:spPr>
        <p:txBody>
          <a:bodyPr anchorCtr="0" anchor="t" bIns="45700" lIns="91425" spcFirstLastPara="1" rIns="91425" wrap="square" tIns="45700">
            <a:normAutofit/>
          </a:bodyPr>
          <a:lstStyle>
            <a:lvl1pPr indent="-342900" lvl="0" marL="457200" algn="l">
              <a:lnSpc>
                <a:spcPct val="116666"/>
              </a:lnSpc>
              <a:spcBef>
                <a:spcPts val="1000"/>
              </a:spcBef>
              <a:spcAft>
                <a:spcPts val="0"/>
              </a:spcAft>
              <a:buSzPts val="1800"/>
              <a:buChar char="⬩"/>
              <a:defRPr sz="1800"/>
            </a:lvl1pPr>
            <a:lvl2pPr indent="-342900" lvl="1" marL="914400" algn="l">
              <a:lnSpc>
                <a:spcPct val="116666"/>
              </a:lnSpc>
              <a:spcBef>
                <a:spcPts val="1000"/>
              </a:spcBef>
              <a:spcAft>
                <a:spcPts val="0"/>
              </a:spcAft>
              <a:buSzPts val="1800"/>
              <a:buChar char="⬩"/>
              <a:defRPr sz="1800"/>
            </a:lvl2pPr>
            <a:lvl3pPr indent="-317500" lvl="2" marL="1371600" algn="l">
              <a:lnSpc>
                <a:spcPct val="150000"/>
              </a:lnSpc>
              <a:spcBef>
                <a:spcPts val="1000"/>
              </a:spcBef>
              <a:spcAft>
                <a:spcPts val="0"/>
              </a:spcAft>
              <a:buSzPts val="1400"/>
              <a:buChar char="⬩"/>
              <a:defRPr sz="1400"/>
            </a:lvl3pPr>
            <a:lvl4pPr indent="-304800" lvl="3" marL="1828800" algn="l">
              <a:lnSpc>
                <a:spcPct val="175000"/>
              </a:lnSpc>
              <a:spcBef>
                <a:spcPts val="1000"/>
              </a:spcBef>
              <a:spcAft>
                <a:spcPts val="0"/>
              </a:spcAft>
              <a:buSzPts val="1200"/>
              <a:buChar char="⬩"/>
              <a:defRPr sz="1200"/>
            </a:lvl4pPr>
            <a:lvl5pPr indent="-298450" lvl="4" marL="2286000" algn="l">
              <a:lnSpc>
                <a:spcPct val="190909"/>
              </a:lnSpc>
              <a:spcBef>
                <a:spcPts val="1000"/>
              </a:spcBef>
              <a:spcAft>
                <a:spcPts val="0"/>
              </a:spcAft>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 name="Google Shape;126;p40"/>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40"/>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40"/>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cxnSp>
        <p:nvCxnSpPr>
          <p:cNvPr descr="Tag=AccentColor&#10;Flavor=Light&#10;Target=Line" id="129" name="Google Shape;129;p40"/>
          <p:cNvCxnSpPr/>
          <p:nvPr/>
        </p:nvCxnSpPr>
        <p:spPr>
          <a:xfrm rot="10800000">
            <a:off x="11496184" y="5610"/>
            <a:ext cx="0" cy="6858000"/>
          </a:xfrm>
          <a:prstGeom prst="straightConnector1">
            <a:avLst/>
          </a:prstGeom>
          <a:noFill/>
          <a:ln cap="rnd" cmpd="sng" w="9525">
            <a:solidFill>
              <a:schemeClr val="accent1"/>
            </a:solidFill>
            <a:prstDash val="dash"/>
            <a:miter lim="800000"/>
            <a:headEnd len="sm" w="sm" type="none"/>
            <a:tailEnd len="sm" w="sm" type="none"/>
          </a:ln>
        </p:spPr>
      </p:cxnSp>
      <p:cxnSp>
        <p:nvCxnSpPr>
          <p:cNvPr descr="Tag=AccentColor&#10;Flavor=Light&#10;Target=Line" id="130" name="Google Shape;130;p40"/>
          <p:cNvCxnSpPr/>
          <p:nvPr/>
        </p:nvCxnSpPr>
        <p:spPr>
          <a:xfrm>
            <a:off x="1524" y="6172200"/>
            <a:ext cx="12192000" cy="0"/>
          </a:xfrm>
          <a:prstGeom prst="straightConnector1">
            <a:avLst/>
          </a:prstGeom>
          <a:noFill/>
          <a:ln cap="rnd" cmpd="sng" w="9525">
            <a:solidFill>
              <a:schemeClr val="accent1"/>
            </a:solidFill>
            <a:prstDash val="dash"/>
            <a:miter lim="800000"/>
            <a:headEnd len="sm" w="sm" type="none"/>
            <a:tailEnd len="sm" w="sm" type="none"/>
          </a:ln>
        </p:spPr>
      </p:cxnSp>
      <p:sp>
        <p:nvSpPr>
          <p:cNvPr id="131" name="Google Shape;131;p40"/>
          <p:cNvSpPr txBox="1"/>
          <p:nvPr>
            <p:ph idx="5" type="body"/>
          </p:nvPr>
        </p:nvSpPr>
        <p:spPr>
          <a:xfrm>
            <a:off x="7726679" y="1681163"/>
            <a:ext cx="32918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87500"/>
              </a:lnSpc>
              <a:spcBef>
                <a:spcPts val="1000"/>
              </a:spcBef>
              <a:spcAft>
                <a:spcPts val="0"/>
              </a:spcAft>
              <a:buSzPts val="3200"/>
              <a:buNone/>
              <a:defRPr b="0" sz="3200"/>
            </a:lvl1pPr>
            <a:lvl2pPr indent="-228600" lvl="1" marL="914400" algn="l">
              <a:lnSpc>
                <a:spcPct val="140000"/>
              </a:lnSpc>
              <a:spcBef>
                <a:spcPts val="500"/>
              </a:spcBef>
              <a:spcAft>
                <a:spcPts val="0"/>
              </a:spcAft>
              <a:buSzPts val="2000"/>
              <a:buNone/>
              <a:defRPr b="1" sz="2000"/>
            </a:lvl2pPr>
            <a:lvl3pPr indent="-228600" lvl="2" marL="1371600" algn="l">
              <a:lnSpc>
                <a:spcPct val="155555"/>
              </a:lnSpc>
              <a:spcBef>
                <a:spcPts val="500"/>
              </a:spcBef>
              <a:spcAft>
                <a:spcPts val="0"/>
              </a:spcAft>
              <a:buSzPts val="1800"/>
              <a:buNone/>
              <a:defRPr b="1" sz="1800"/>
            </a:lvl3pPr>
            <a:lvl4pPr indent="-228600" lvl="3" marL="1828800" algn="l">
              <a:lnSpc>
                <a:spcPct val="175000"/>
              </a:lnSpc>
              <a:spcBef>
                <a:spcPts val="500"/>
              </a:spcBef>
              <a:spcAft>
                <a:spcPts val="0"/>
              </a:spcAft>
              <a:buSzPts val="1600"/>
              <a:buNone/>
              <a:defRPr b="1" sz="1600"/>
            </a:lvl4pPr>
            <a:lvl5pPr indent="-228600" lvl="4" marL="2286000" algn="l">
              <a:lnSpc>
                <a:spcPct val="175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2" name="Google Shape;132;p40"/>
          <p:cNvSpPr txBox="1"/>
          <p:nvPr>
            <p:ph idx="6" type="body"/>
          </p:nvPr>
        </p:nvSpPr>
        <p:spPr>
          <a:xfrm>
            <a:off x="7726679" y="2505075"/>
            <a:ext cx="3291840" cy="3526932"/>
          </a:xfrm>
          <a:prstGeom prst="rect">
            <a:avLst/>
          </a:prstGeom>
          <a:noFill/>
          <a:ln>
            <a:noFill/>
          </a:ln>
        </p:spPr>
        <p:txBody>
          <a:bodyPr anchorCtr="0" anchor="t" bIns="45700" lIns="91425" spcFirstLastPara="1" rIns="91425" wrap="square" tIns="45700">
            <a:normAutofit/>
          </a:bodyPr>
          <a:lstStyle>
            <a:lvl1pPr indent="-342900" lvl="0" marL="457200" algn="l">
              <a:lnSpc>
                <a:spcPct val="116666"/>
              </a:lnSpc>
              <a:spcBef>
                <a:spcPts val="1000"/>
              </a:spcBef>
              <a:spcAft>
                <a:spcPts val="0"/>
              </a:spcAft>
              <a:buSzPts val="1800"/>
              <a:buChar char="⬩"/>
              <a:defRPr sz="1800"/>
            </a:lvl1pPr>
            <a:lvl2pPr indent="-342900" lvl="1" marL="914400" algn="l">
              <a:lnSpc>
                <a:spcPct val="116666"/>
              </a:lnSpc>
              <a:spcBef>
                <a:spcPts val="1000"/>
              </a:spcBef>
              <a:spcAft>
                <a:spcPts val="0"/>
              </a:spcAft>
              <a:buSzPts val="1800"/>
              <a:buChar char="⬩"/>
              <a:defRPr sz="1800"/>
            </a:lvl2pPr>
            <a:lvl3pPr indent="-317500" lvl="2" marL="1371600" algn="l">
              <a:lnSpc>
                <a:spcPct val="150000"/>
              </a:lnSpc>
              <a:spcBef>
                <a:spcPts val="1000"/>
              </a:spcBef>
              <a:spcAft>
                <a:spcPts val="0"/>
              </a:spcAft>
              <a:buSzPts val="1400"/>
              <a:buChar char="⬩"/>
              <a:defRPr sz="1400"/>
            </a:lvl3pPr>
            <a:lvl4pPr indent="-304800" lvl="3" marL="1828800" algn="l">
              <a:lnSpc>
                <a:spcPct val="175000"/>
              </a:lnSpc>
              <a:spcBef>
                <a:spcPts val="1000"/>
              </a:spcBef>
              <a:spcAft>
                <a:spcPts val="0"/>
              </a:spcAft>
              <a:buSzPts val="1200"/>
              <a:buChar char="⬩"/>
              <a:defRPr sz="1200"/>
            </a:lvl4pPr>
            <a:lvl5pPr indent="-298450" lvl="4" marL="2286000" algn="l">
              <a:lnSpc>
                <a:spcPct val="190909"/>
              </a:lnSpc>
              <a:spcBef>
                <a:spcPts val="1000"/>
              </a:spcBef>
              <a:spcAft>
                <a:spcPts val="0"/>
              </a:spcAft>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Summary">
  <p:cSld name="12_Summary">
    <p:spTree>
      <p:nvGrpSpPr>
        <p:cNvPr id="133" name="Shape 133"/>
        <p:cNvGrpSpPr/>
        <p:nvPr/>
      </p:nvGrpSpPr>
      <p:grpSpPr>
        <a:xfrm>
          <a:off x="0" y="0"/>
          <a:ext cx="0" cy="0"/>
          <a:chOff x="0" y="0"/>
          <a:chExt cx="0" cy="0"/>
        </a:xfrm>
      </p:grpSpPr>
      <p:sp>
        <p:nvSpPr>
          <p:cNvPr id="134" name="Google Shape;134;p41"/>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5" name="Google Shape;135;p41"/>
          <p:cNvSpPr/>
          <p:nvPr/>
        </p:nvSpPr>
        <p:spPr>
          <a:xfrm>
            <a:off x="1446276" y="685800"/>
            <a:ext cx="10744200" cy="5486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6" name="Google Shape;136;p41"/>
          <p:cNvSpPr txBox="1"/>
          <p:nvPr>
            <p:ph type="title"/>
          </p:nvPr>
        </p:nvSpPr>
        <p:spPr>
          <a:xfrm>
            <a:off x="422145" y="539496"/>
            <a:ext cx="4907908" cy="2640432"/>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7" name="Google Shape;137;p41"/>
          <p:cNvSpPr txBox="1"/>
          <p:nvPr>
            <p:ph idx="1" type="body"/>
          </p:nvPr>
        </p:nvSpPr>
        <p:spPr>
          <a:xfrm>
            <a:off x="5583401" y="539496"/>
            <a:ext cx="4956417" cy="2640432"/>
          </a:xfrm>
          <a:prstGeom prst="rect">
            <a:avLst/>
          </a:prstGeom>
          <a:noFill/>
          <a:ln>
            <a:noFill/>
          </a:ln>
        </p:spPr>
        <p:txBody>
          <a:bodyPr anchorCtr="0" anchor="t" bIns="45700" lIns="91425" spcFirstLastPara="1" rIns="91425" wrap="square" tIns="45700">
            <a:normAutofit/>
          </a:bodyPr>
          <a:lstStyle>
            <a:lvl1pPr indent="-228600" lvl="0" marL="457200" algn="l">
              <a:lnSpc>
                <a:spcPct val="116666"/>
              </a:lnSpc>
              <a:spcBef>
                <a:spcPts val="1000"/>
              </a:spcBef>
              <a:spcAft>
                <a:spcPts val="0"/>
              </a:spcAft>
              <a:buSzPts val="2400"/>
              <a:buNone/>
              <a:defRPr/>
            </a:lvl1pPr>
            <a:lvl2pPr indent="-342900" lvl="1" marL="914400" algn="l">
              <a:lnSpc>
                <a:spcPct val="155555"/>
              </a:lnSpc>
              <a:spcBef>
                <a:spcPts val="500"/>
              </a:spcBef>
              <a:spcAft>
                <a:spcPts val="0"/>
              </a:spcAft>
              <a:buSzPts val="1800"/>
              <a:buChar char="⬩"/>
              <a:defRPr/>
            </a:lvl2pPr>
            <a:lvl3pPr indent="-342900" lvl="2" marL="1371600" algn="l">
              <a:lnSpc>
                <a:spcPct val="155555"/>
              </a:lnSpc>
              <a:spcBef>
                <a:spcPts val="500"/>
              </a:spcBef>
              <a:spcAft>
                <a:spcPts val="0"/>
              </a:spcAft>
              <a:buSzPts val="1800"/>
              <a:buChar char="⬩"/>
              <a:defRPr/>
            </a:lvl3pPr>
            <a:lvl4pPr indent="-342900" lvl="3" marL="1828800" algn="l">
              <a:lnSpc>
                <a:spcPct val="155555"/>
              </a:lnSpc>
              <a:spcBef>
                <a:spcPts val="500"/>
              </a:spcBef>
              <a:spcAft>
                <a:spcPts val="0"/>
              </a:spcAft>
              <a:buSzPts val="1800"/>
              <a:buChar char="⬩"/>
              <a:defRPr/>
            </a:lvl4pPr>
            <a:lvl5pPr indent="-342900" lvl="4" marL="2286000" algn="l">
              <a:lnSpc>
                <a:spcPct val="155555"/>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8" name="Google Shape;138;p41"/>
          <p:cNvSpPr/>
          <p:nvPr>
            <p:ph idx="2" type="pic"/>
          </p:nvPr>
        </p:nvSpPr>
        <p:spPr>
          <a:xfrm>
            <a:off x="420624" y="3355848"/>
            <a:ext cx="5230368" cy="2816352"/>
          </a:xfrm>
          <a:prstGeom prst="rect">
            <a:avLst/>
          </a:prstGeom>
          <a:solidFill>
            <a:schemeClr val="accent3"/>
          </a:solidFill>
          <a:ln>
            <a:noFill/>
          </a:ln>
        </p:spPr>
      </p:sp>
      <p:sp>
        <p:nvSpPr>
          <p:cNvPr id="139" name="Google Shape;139;p41"/>
          <p:cNvSpPr/>
          <p:nvPr>
            <p:ph idx="3" type="pic"/>
          </p:nvPr>
        </p:nvSpPr>
        <p:spPr>
          <a:xfrm>
            <a:off x="5650992" y="3355848"/>
            <a:ext cx="5843016" cy="2816352"/>
          </a:xfrm>
          <a:prstGeom prst="rect">
            <a:avLst/>
          </a:prstGeom>
          <a:solidFill>
            <a:schemeClr val="accent3"/>
          </a:solidFill>
          <a:ln>
            <a:noFill/>
          </a:ln>
        </p:spPr>
      </p:sp>
      <p:sp>
        <p:nvSpPr>
          <p:cNvPr id="140" name="Google Shape;140;p41"/>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41"/>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41"/>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43" name="Google Shape;143;p41"/>
          <p:cNvSpPr/>
          <p:nvPr/>
        </p:nvSpPr>
        <p:spPr>
          <a:xfrm rot="10800000">
            <a:off x="-1" y="3352062"/>
            <a:ext cx="413642" cy="2820137"/>
          </a:xfrm>
          <a:prstGeom prst="rect">
            <a:avLst/>
          </a:prstGeom>
          <a:solidFill>
            <a:schemeClr val="accent1">
              <a:alpha val="24705"/>
            </a:schemeClr>
          </a:solid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dk1"/>
              </a:buClr>
              <a:buSzPts val="3000"/>
              <a:buFont typeface="Arial"/>
              <a:buNone/>
            </a:pPr>
            <a:r>
              <a:t/>
            </a:r>
            <a:endParaRPr b="0" i="0" sz="3000" u="none" cap="none" strike="noStrike">
              <a:solidFill>
                <a:srgbClr val="000000"/>
              </a:solidFill>
              <a:latin typeface="Helvetica Neue"/>
              <a:ea typeface="Helvetica Neue"/>
              <a:cs typeface="Helvetica Neue"/>
              <a:sym typeface="Helvetica Neue"/>
            </a:endParaRPr>
          </a:p>
        </p:txBody>
      </p:sp>
      <p:cxnSp>
        <p:nvCxnSpPr>
          <p:cNvPr id="144" name="Google Shape;144;p41"/>
          <p:cNvCxnSpPr/>
          <p:nvPr/>
        </p:nvCxnSpPr>
        <p:spPr>
          <a:xfrm rot="10800000">
            <a:off x="11496184" y="5610"/>
            <a:ext cx="0" cy="6858000"/>
          </a:xfrm>
          <a:prstGeom prst="straightConnector1">
            <a:avLst/>
          </a:prstGeom>
          <a:noFill/>
          <a:ln cap="rnd" cmpd="sng" w="9525">
            <a:solidFill>
              <a:schemeClr val="accent1"/>
            </a:solidFill>
            <a:prstDash val="dash"/>
            <a:miter lim="800000"/>
            <a:headEnd len="sm" w="sm" type="none"/>
            <a:tailEnd len="sm" w="sm" type="none"/>
          </a:ln>
        </p:spPr>
      </p:cxnSp>
      <p:cxnSp>
        <p:nvCxnSpPr>
          <p:cNvPr id="145" name="Google Shape;145;p41"/>
          <p:cNvCxnSpPr/>
          <p:nvPr/>
        </p:nvCxnSpPr>
        <p:spPr>
          <a:xfrm>
            <a:off x="1524" y="6172200"/>
            <a:ext cx="12192000" cy="0"/>
          </a:xfrm>
          <a:prstGeom prst="straightConnector1">
            <a:avLst/>
          </a:prstGeom>
          <a:noFill/>
          <a:ln cap="rnd" cmpd="sng" w="9525">
            <a:solidFill>
              <a:schemeClr val="accent1"/>
            </a:solidFill>
            <a:prstDash val="dash"/>
            <a:miter lim="800000"/>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6" name="Shape 146"/>
        <p:cNvGrpSpPr/>
        <p:nvPr/>
      </p:nvGrpSpPr>
      <p:grpSpPr>
        <a:xfrm>
          <a:off x="0" y="0"/>
          <a:ext cx="0" cy="0"/>
          <a:chOff x="0" y="0"/>
          <a:chExt cx="0" cy="0"/>
        </a:xfrm>
      </p:grpSpPr>
      <p:sp>
        <p:nvSpPr>
          <p:cNvPr id="147" name="Google Shape;147;p42"/>
          <p:cNvSpPr txBox="1"/>
          <p:nvPr>
            <p:ph type="ctrTitle"/>
          </p:nvPr>
        </p:nvSpPr>
        <p:spPr>
          <a:xfrm>
            <a:off x="1524000" y="1463557"/>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2"/>
              </a:buClr>
              <a:buSzPts val="5200"/>
              <a:buFont typeface="Arial"/>
              <a:buNone/>
              <a:defRPr sz="5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8" name="Google Shape;148;p42"/>
          <p:cNvSpPr txBox="1"/>
          <p:nvPr>
            <p:ph idx="1" type="subTitle"/>
          </p:nvPr>
        </p:nvSpPr>
        <p:spPr>
          <a:xfrm>
            <a:off x="1524000" y="3943232"/>
            <a:ext cx="9144000" cy="1655762"/>
          </a:xfrm>
          <a:prstGeom prst="rect">
            <a:avLst/>
          </a:prstGeom>
          <a:noFill/>
          <a:ln>
            <a:noFill/>
          </a:ln>
        </p:spPr>
        <p:txBody>
          <a:bodyPr anchorCtr="0" anchor="t" bIns="45700" lIns="91425" spcFirstLastPara="1" rIns="91425" wrap="square" tIns="45700">
            <a:normAutofit/>
          </a:bodyPr>
          <a:lstStyle>
            <a:lvl1pPr lvl="0" algn="ctr">
              <a:lnSpc>
                <a:spcPct val="133333"/>
              </a:lnSpc>
              <a:spcBef>
                <a:spcPts val="1000"/>
              </a:spcBef>
              <a:spcAft>
                <a:spcPts val="0"/>
              </a:spcAft>
              <a:buSzPts val="2400"/>
              <a:buNone/>
              <a:defRPr sz="2400"/>
            </a:lvl1pPr>
            <a:lvl2pPr lvl="1" algn="ctr">
              <a:lnSpc>
                <a:spcPct val="140000"/>
              </a:lnSpc>
              <a:spcBef>
                <a:spcPts val="500"/>
              </a:spcBef>
              <a:spcAft>
                <a:spcPts val="0"/>
              </a:spcAft>
              <a:buSzPts val="2000"/>
              <a:buNone/>
              <a:defRPr sz="2000"/>
            </a:lvl2pPr>
            <a:lvl3pPr lvl="2" algn="ctr">
              <a:lnSpc>
                <a:spcPct val="155555"/>
              </a:lnSpc>
              <a:spcBef>
                <a:spcPts val="500"/>
              </a:spcBef>
              <a:spcAft>
                <a:spcPts val="0"/>
              </a:spcAft>
              <a:buSzPts val="1800"/>
              <a:buNone/>
              <a:defRPr sz="1800"/>
            </a:lvl3pPr>
            <a:lvl4pPr lvl="3" algn="ctr">
              <a:lnSpc>
                <a:spcPct val="175000"/>
              </a:lnSpc>
              <a:spcBef>
                <a:spcPts val="500"/>
              </a:spcBef>
              <a:spcAft>
                <a:spcPts val="0"/>
              </a:spcAft>
              <a:buSzPts val="1600"/>
              <a:buNone/>
              <a:defRPr sz="1600"/>
            </a:lvl4pPr>
            <a:lvl5pPr lvl="4" algn="ctr">
              <a:lnSpc>
                <a:spcPct val="175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9" name="Google Shape;149;p42"/>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42"/>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42"/>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sz="1200">
                <a:solidFill>
                  <a:schemeClr val="dk2"/>
                </a:solidFill>
                <a:latin typeface="Arial"/>
                <a:ea typeface="Arial"/>
                <a:cs typeface="Arial"/>
                <a:sym typeface="Arial"/>
              </a:defRPr>
            </a:lvl1pPr>
            <a:lvl2pPr indent="0" lvl="1" marL="0" algn="ctr">
              <a:spcBef>
                <a:spcPts val="0"/>
              </a:spcBef>
              <a:buNone/>
              <a:defRPr sz="1200">
                <a:solidFill>
                  <a:schemeClr val="dk2"/>
                </a:solidFill>
                <a:latin typeface="Arial"/>
                <a:ea typeface="Arial"/>
                <a:cs typeface="Arial"/>
                <a:sym typeface="Arial"/>
              </a:defRPr>
            </a:lvl2pPr>
            <a:lvl3pPr indent="0" lvl="2" marL="0" algn="ctr">
              <a:spcBef>
                <a:spcPts val="0"/>
              </a:spcBef>
              <a:buNone/>
              <a:defRPr sz="1200">
                <a:solidFill>
                  <a:schemeClr val="dk2"/>
                </a:solidFill>
                <a:latin typeface="Arial"/>
                <a:ea typeface="Arial"/>
                <a:cs typeface="Arial"/>
                <a:sym typeface="Arial"/>
              </a:defRPr>
            </a:lvl3pPr>
            <a:lvl4pPr indent="0" lvl="3" marL="0" algn="ctr">
              <a:spcBef>
                <a:spcPts val="0"/>
              </a:spcBef>
              <a:buNone/>
              <a:defRPr sz="1200">
                <a:solidFill>
                  <a:schemeClr val="dk2"/>
                </a:solidFill>
                <a:latin typeface="Arial"/>
                <a:ea typeface="Arial"/>
                <a:cs typeface="Arial"/>
                <a:sym typeface="Arial"/>
              </a:defRPr>
            </a:lvl4pPr>
            <a:lvl5pPr indent="0" lvl="4" marL="0" algn="ctr">
              <a:spcBef>
                <a:spcPts val="0"/>
              </a:spcBef>
              <a:buNone/>
              <a:defRPr sz="1200">
                <a:solidFill>
                  <a:schemeClr val="dk2"/>
                </a:solidFill>
                <a:latin typeface="Arial"/>
                <a:ea typeface="Arial"/>
                <a:cs typeface="Arial"/>
                <a:sym typeface="Arial"/>
              </a:defRPr>
            </a:lvl5pPr>
            <a:lvl6pPr indent="0" lvl="5" marL="0" algn="ctr">
              <a:spcBef>
                <a:spcPts val="0"/>
              </a:spcBef>
              <a:buNone/>
              <a:defRPr sz="1200">
                <a:solidFill>
                  <a:schemeClr val="dk2"/>
                </a:solidFill>
                <a:latin typeface="Arial"/>
                <a:ea typeface="Arial"/>
                <a:cs typeface="Arial"/>
                <a:sym typeface="Arial"/>
              </a:defRPr>
            </a:lvl6pPr>
            <a:lvl7pPr indent="0" lvl="6" marL="0" algn="ctr">
              <a:spcBef>
                <a:spcPts val="0"/>
              </a:spcBef>
              <a:buNone/>
              <a:defRPr sz="1200">
                <a:solidFill>
                  <a:schemeClr val="dk2"/>
                </a:solidFill>
                <a:latin typeface="Arial"/>
                <a:ea typeface="Arial"/>
                <a:cs typeface="Arial"/>
                <a:sym typeface="Arial"/>
              </a:defRPr>
            </a:lvl7pPr>
            <a:lvl8pPr indent="0" lvl="7" marL="0" algn="ctr">
              <a:spcBef>
                <a:spcPts val="0"/>
              </a:spcBef>
              <a:buNone/>
              <a:defRPr sz="1200">
                <a:solidFill>
                  <a:schemeClr val="dk2"/>
                </a:solidFill>
                <a:latin typeface="Arial"/>
                <a:ea typeface="Arial"/>
                <a:cs typeface="Arial"/>
                <a:sym typeface="Arial"/>
              </a:defRPr>
            </a:lvl8pPr>
            <a:lvl9pPr indent="0" lvl="8" marL="0" algn="ctr">
              <a:spcBef>
                <a:spcPts val="0"/>
              </a:spcBef>
              <a:buNone/>
              <a:defRPr sz="1200">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2" name="Shape 152"/>
        <p:cNvGrpSpPr/>
        <p:nvPr/>
      </p:nvGrpSpPr>
      <p:grpSpPr>
        <a:xfrm>
          <a:off x="0" y="0"/>
          <a:ext cx="0" cy="0"/>
          <a:chOff x="0" y="0"/>
          <a:chExt cx="0" cy="0"/>
        </a:xfrm>
      </p:grpSpPr>
      <p:sp>
        <p:nvSpPr>
          <p:cNvPr id="153" name="Google Shape;153;p43"/>
          <p:cNvSpPr txBox="1"/>
          <p:nvPr>
            <p:ph type="title"/>
          </p:nvPr>
        </p:nvSpPr>
        <p:spPr>
          <a:xfrm>
            <a:off x="420624" y="1081941"/>
            <a:ext cx="10543032"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4400"/>
              <a:buFont typeface="Arial"/>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4" name="Google Shape;154;p43"/>
          <p:cNvSpPr txBox="1"/>
          <p:nvPr>
            <p:ph idx="1" type="body"/>
          </p:nvPr>
        </p:nvSpPr>
        <p:spPr>
          <a:xfrm>
            <a:off x="420624" y="3961666"/>
            <a:ext cx="10543032" cy="1500187"/>
          </a:xfrm>
          <a:prstGeom prst="rect">
            <a:avLst/>
          </a:prstGeom>
          <a:noFill/>
          <a:ln>
            <a:noFill/>
          </a:ln>
        </p:spPr>
        <p:txBody>
          <a:bodyPr anchorCtr="0" anchor="t" bIns="45700" lIns="91425" spcFirstLastPara="1" rIns="91425" wrap="square" tIns="45700">
            <a:noAutofit/>
          </a:bodyPr>
          <a:lstStyle>
            <a:lvl1pPr indent="-228600" lvl="0" marL="457200" algn="l">
              <a:lnSpc>
                <a:spcPct val="127272"/>
              </a:lnSpc>
              <a:spcBef>
                <a:spcPts val="1000"/>
              </a:spcBef>
              <a:spcAft>
                <a:spcPts val="0"/>
              </a:spcAft>
              <a:buSzPts val="2200"/>
              <a:buNone/>
              <a:defRPr sz="2200">
                <a:solidFill>
                  <a:srgbClr val="888888"/>
                </a:solidFill>
              </a:defRPr>
            </a:lvl1pPr>
            <a:lvl2pPr indent="-228600" lvl="1" marL="914400" algn="l">
              <a:lnSpc>
                <a:spcPct val="140000"/>
              </a:lnSpc>
              <a:spcBef>
                <a:spcPts val="500"/>
              </a:spcBef>
              <a:spcAft>
                <a:spcPts val="0"/>
              </a:spcAft>
              <a:buSzPts val="2000"/>
              <a:buNone/>
              <a:defRPr sz="2000">
                <a:solidFill>
                  <a:srgbClr val="888888"/>
                </a:solidFill>
              </a:defRPr>
            </a:lvl2pPr>
            <a:lvl3pPr indent="-228600" lvl="2" marL="1371600" algn="l">
              <a:lnSpc>
                <a:spcPct val="155555"/>
              </a:lnSpc>
              <a:spcBef>
                <a:spcPts val="500"/>
              </a:spcBef>
              <a:spcAft>
                <a:spcPts val="0"/>
              </a:spcAft>
              <a:buSzPts val="1800"/>
              <a:buNone/>
              <a:defRPr sz="1800">
                <a:solidFill>
                  <a:srgbClr val="888888"/>
                </a:solidFill>
              </a:defRPr>
            </a:lvl3pPr>
            <a:lvl4pPr indent="-228600" lvl="3" marL="1828800" algn="l">
              <a:lnSpc>
                <a:spcPct val="175000"/>
              </a:lnSpc>
              <a:spcBef>
                <a:spcPts val="500"/>
              </a:spcBef>
              <a:spcAft>
                <a:spcPts val="0"/>
              </a:spcAft>
              <a:buSzPts val="1600"/>
              <a:buNone/>
              <a:defRPr sz="1600">
                <a:solidFill>
                  <a:srgbClr val="888888"/>
                </a:solidFill>
              </a:defRPr>
            </a:lvl4pPr>
            <a:lvl5pPr indent="-228600" lvl="4" marL="2286000" algn="l">
              <a:lnSpc>
                <a:spcPct val="175000"/>
              </a:lnSpc>
              <a:spcBef>
                <a:spcPts val="500"/>
              </a:spcBef>
              <a:spcAft>
                <a:spcPts val="0"/>
              </a:spcAft>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55" name="Google Shape;155;p43"/>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 name="Google Shape;156;p43"/>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43"/>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58" name="Shape 158"/>
        <p:cNvGrpSpPr/>
        <p:nvPr/>
      </p:nvGrpSpPr>
      <p:grpSpPr>
        <a:xfrm>
          <a:off x="0" y="0"/>
          <a:ext cx="0" cy="0"/>
          <a:chOff x="0" y="0"/>
          <a:chExt cx="0" cy="0"/>
        </a:xfrm>
      </p:grpSpPr>
      <p:sp>
        <p:nvSpPr>
          <p:cNvPr id="159" name="Google Shape;159;p44"/>
          <p:cNvSpPr txBox="1"/>
          <p:nvPr>
            <p:ph type="title"/>
          </p:nvPr>
        </p:nvSpPr>
        <p:spPr>
          <a:xfrm>
            <a:off x="420624" y="365125"/>
            <a:ext cx="10543032"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5200"/>
              <a:buFont typeface="Arial"/>
              <a:buNone/>
              <a:defRPr sz="5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0" name="Google Shape;160;p44"/>
          <p:cNvSpPr txBox="1"/>
          <p:nvPr>
            <p:ph idx="1" type="body"/>
          </p:nvPr>
        </p:nvSpPr>
        <p:spPr>
          <a:xfrm>
            <a:off x="420624" y="1825625"/>
            <a:ext cx="5599176" cy="4206382"/>
          </a:xfrm>
          <a:prstGeom prst="rect">
            <a:avLst/>
          </a:prstGeom>
          <a:noFill/>
          <a:ln>
            <a:noFill/>
          </a:ln>
        </p:spPr>
        <p:txBody>
          <a:bodyPr anchorCtr="0" anchor="t" bIns="45700" lIns="91425" spcFirstLastPara="1" rIns="91425" wrap="square" tIns="45700">
            <a:normAutofit/>
          </a:bodyPr>
          <a:lstStyle>
            <a:lvl1pPr indent="-381000" lvl="0" marL="457200" algn="l">
              <a:lnSpc>
                <a:spcPct val="116666"/>
              </a:lnSpc>
              <a:spcBef>
                <a:spcPts val="1000"/>
              </a:spcBef>
              <a:spcAft>
                <a:spcPts val="0"/>
              </a:spcAft>
              <a:buSzPts val="2400"/>
              <a:buFont typeface="Noto Sans Symbols"/>
              <a:buChar char="⬩"/>
              <a:defRPr/>
            </a:lvl1pPr>
            <a:lvl2pPr indent="-355600" lvl="1" marL="914400" algn="l">
              <a:lnSpc>
                <a:spcPct val="140000"/>
              </a:lnSpc>
              <a:spcBef>
                <a:spcPts val="500"/>
              </a:spcBef>
              <a:spcAft>
                <a:spcPts val="0"/>
              </a:spcAft>
              <a:buSzPts val="2000"/>
              <a:buFont typeface="Noto Sans Symbols"/>
              <a:buChar char="⬩"/>
              <a:defRPr/>
            </a:lvl2pPr>
            <a:lvl3pPr indent="-342900" lvl="2" marL="1371600" algn="l">
              <a:lnSpc>
                <a:spcPct val="155555"/>
              </a:lnSpc>
              <a:spcBef>
                <a:spcPts val="500"/>
              </a:spcBef>
              <a:spcAft>
                <a:spcPts val="0"/>
              </a:spcAft>
              <a:buSzPts val="1800"/>
              <a:buFont typeface="Noto Sans Symbols"/>
              <a:buChar char="⬩"/>
              <a:defRPr/>
            </a:lvl3pPr>
            <a:lvl4pPr indent="-330200" lvl="3" marL="1828800" algn="l">
              <a:lnSpc>
                <a:spcPct val="175000"/>
              </a:lnSpc>
              <a:spcBef>
                <a:spcPts val="500"/>
              </a:spcBef>
              <a:spcAft>
                <a:spcPts val="0"/>
              </a:spcAft>
              <a:buSzPts val="1600"/>
              <a:buFont typeface="Noto Sans Symbols"/>
              <a:buChar char="⬩"/>
              <a:defRPr/>
            </a:lvl4pPr>
            <a:lvl5pPr indent="-317500" lvl="4" marL="2286000" algn="l">
              <a:lnSpc>
                <a:spcPct val="200000"/>
              </a:lnSpc>
              <a:spcBef>
                <a:spcPts val="500"/>
              </a:spcBef>
              <a:spcAft>
                <a:spcPts val="0"/>
              </a:spcAft>
              <a:buSzPts val="1400"/>
              <a:buFont typeface="Noto Sans Symbols"/>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1" name="Google Shape;161;p44"/>
          <p:cNvSpPr txBox="1"/>
          <p:nvPr>
            <p:ph idx="2" type="body"/>
          </p:nvPr>
        </p:nvSpPr>
        <p:spPr>
          <a:xfrm>
            <a:off x="6172200" y="1825625"/>
            <a:ext cx="4791456" cy="4206382"/>
          </a:xfrm>
          <a:prstGeom prst="rect">
            <a:avLst/>
          </a:prstGeom>
          <a:noFill/>
          <a:ln>
            <a:noFill/>
          </a:ln>
        </p:spPr>
        <p:txBody>
          <a:bodyPr anchorCtr="0" anchor="t" bIns="45700" lIns="91425" spcFirstLastPara="1" rIns="91425" wrap="square" tIns="45700">
            <a:normAutofit/>
          </a:bodyPr>
          <a:lstStyle>
            <a:lvl1pPr indent="-381000" lvl="0" marL="457200" algn="l">
              <a:lnSpc>
                <a:spcPct val="116666"/>
              </a:lnSpc>
              <a:spcBef>
                <a:spcPts val="1000"/>
              </a:spcBef>
              <a:spcAft>
                <a:spcPts val="0"/>
              </a:spcAft>
              <a:buSzPts val="2400"/>
              <a:buFont typeface="Noto Sans Symbols"/>
              <a:buChar char="⬩"/>
              <a:defRPr/>
            </a:lvl1pPr>
            <a:lvl2pPr indent="-355600" lvl="1" marL="914400" algn="l">
              <a:lnSpc>
                <a:spcPct val="140000"/>
              </a:lnSpc>
              <a:spcBef>
                <a:spcPts val="500"/>
              </a:spcBef>
              <a:spcAft>
                <a:spcPts val="0"/>
              </a:spcAft>
              <a:buSzPts val="2000"/>
              <a:buFont typeface="Noto Sans Symbols"/>
              <a:buChar char="⬩"/>
              <a:defRPr/>
            </a:lvl2pPr>
            <a:lvl3pPr indent="-342900" lvl="2" marL="1371600" algn="l">
              <a:lnSpc>
                <a:spcPct val="155555"/>
              </a:lnSpc>
              <a:spcBef>
                <a:spcPts val="500"/>
              </a:spcBef>
              <a:spcAft>
                <a:spcPts val="0"/>
              </a:spcAft>
              <a:buSzPts val="1800"/>
              <a:buFont typeface="Noto Sans Symbols"/>
              <a:buChar char="⬩"/>
              <a:defRPr/>
            </a:lvl3pPr>
            <a:lvl4pPr indent="-330200" lvl="3" marL="1828800" algn="l">
              <a:lnSpc>
                <a:spcPct val="175000"/>
              </a:lnSpc>
              <a:spcBef>
                <a:spcPts val="500"/>
              </a:spcBef>
              <a:spcAft>
                <a:spcPts val="0"/>
              </a:spcAft>
              <a:buSzPts val="1600"/>
              <a:buFont typeface="Noto Sans Symbols"/>
              <a:buChar char="⬩"/>
              <a:defRPr/>
            </a:lvl4pPr>
            <a:lvl5pPr indent="-317500" lvl="4" marL="2286000" algn="l">
              <a:lnSpc>
                <a:spcPct val="200000"/>
              </a:lnSpc>
              <a:spcBef>
                <a:spcPts val="500"/>
              </a:spcBef>
              <a:spcAft>
                <a:spcPts val="0"/>
              </a:spcAft>
              <a:buSzPts val="1400"/>
              <a:buFont typeface="Noto Sans Symbols"/>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2" name="Google Shape;162;p44"/>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 name="Google Shape;163;p44"/>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 name="Google Shape;164;p44"/>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65" name="Shape 165"/>
        <p:cNvGrpSpPr/>
        <p:nvPr/>
      </p:nvGrpSpPr>
      <p:grpSpPr>
        <a:xfrm>
          <a:off x="0" y="0"/>
          <a:ext cx="0" cy="0"/>
          <a:chOff x="0" y="0"/>
          <a:chExt cx="0" cy="0"/>
        </a:xfrm>
      </p:grpSpPr>
      <p:sp>
        <p:nvSpPr>
          <p:cNvPr id="166" name="Google Shape;166;p45"/>
          <p:cNvSpPr txBox="1"/>
          <p:nvPr>
            <p:ph type="title"/>
          </p:nvPr>
        </p:nvSpPr>
        <p:spPr>
          <a:xfrm>
            <a:off x="420624" y="365125"/>
            <a:ext cx="10543032"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5200"/>
              <a:buFont typeface="Arial"/>
              <a:buNone/>
              <a:defRPr sz="5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7" name="Google Shape;167;p45"/>
          <p:cNvSpPr txBox="1"/>
          <p:nvPr>
            <p:ph idx="1" type="body"/>
          </p:nvPr>
        </p:nvSpPr>
        <p:spPr>
          <a:xfrm>
            <a:off x="420624" y="1681163"/>
            <a:ext cx="554969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87500"/>
              </a:lnSpc>
              <a:spcBef>
                <a:spcPts val="1000"/>
              </a:spcBef>
              <a:spcAft>
                <a:spcPts val="0"/>
              </a:spcAft>
              <a:buSzPts val="3200"/>
              <a:buNone/>
              <a:defRPr b="0" sz="3200"/>
            </a:lvl1pPr>
            <a:lvl2pPr indent="-228600" lvl="1" marL="914400" algn="l">
              <a:lnSpc>
                <a:spcPct val="140000"/>
              </a:lnSpc>
              <a:spcBef>
                <a:spcPts val="500"/>
              </a:spcBef>
              <a:spcAft>
                <a:spcPts val="0"/>
              </a:spcAft>
              <a:buSzPts val="2000"/>
              <a:buNone/>
              <a:defRPr b="1" sz="2000"/>
            </a:lvl2pPr>
            <a:lvl3pPr indent="-228600" lvl="2" marL="1371600" algn="l">
              <a:lnSpc>
                <a:spcPct val="155555"/>
              </a:lnSpc>
              <a:spcBef>
                <a:spcPts val="500"/>
              </a:spcBef>
              <a:spcAft>
                <a:spcPts val="0"/>
              </a:spcAft>
              <a:buSzPts val="1800"/>
              <a:buNone/>
              <a:defRPr b="1" sz="1800"/>
            </a:lvl3pPr>
            <a:lvl4pPr indent="-228600" lvl="3" marL="1828800" algn="l">
              <a:lnSpc>
                <a:spcPct val="175000"/>
              </a:lnSpc>
              <a:spcBef>
                <a:spcPts val="500"/>
              </a:spcBef>
              <a:spcAft>
                <a:spcPts val="0"/>
              </a:spcAft>
              <a:buSzPts val="1600"/>
              <a:buNone/>
              <a:defRPr b="1" sz="1600"/>
            </a:lvl4pPr>
            <a:lvl5pPr indent="-228600" lvl="4" marL="2286000" algn="l">
              <a:lnSpc>
                <a:spcPct val="175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68" name="Google Shape;168;p45"/>
          <p:cNvSpPr txBox="1"/>
          <p:nvPr>
            <p:ph idx="2" type="body"/>
          </p:nvPr>
        </p:nvSpPr>
        <p:spPr>
          <a:xfrm>
            <a:off x="420624" y="2505075"/>
            <a:ext cx="5549697" cy="3526932"/>
          </a:xfrm>
          <a:prstGeom prst="rect">
            <a:avLst/>
          </a:prstGeom>
          <a:noFill/>
          <a:ln>
            <a:noFill/>
          </a:ln>
        </p:spPr>
        <p:txBody>
          <a:bodyPr anchorCtr="0" anchor="t" bIns="45700" lIns="91425" spcFirstLastPara="1" rIns="91425" wrap="square" tIns="45700">
            <a:normAutofit/>
          </a:bodyPr>
          <a:lstStyle>
            <a:lvl1pPr indent="-381000" lvl="0" marL="457200" algn="l">
              <a:lnSpc>
                <a:spcPct val="116666"/>
              </a:lnSpc>
              <a:spcBef>
                <a:spcPts val="1000"/>
              </a:spcBef>
              <a:spcAft>
                <a:spcPts val="0"/>
              </a:spcAft>
              <a:buSzPts val="2400"/>
              <a:buChar char="⬩"/>
              <a:defRPr sz="2400"/>
            </a:lvl1pPr>
            <a:lvl2pPr indent="-368300" lvl="1" marL="914400" algn="l">
              <a:lnSpc>
                <a:spcPct val="127272"/>
              </a:lnSpc>
              <a:spcBef>
                <a:spcPts val="500"/>
              </a:spcBef>
              <a:spcAft>
                <a:spcPts val="0"/>
              </a:spcAft>
              <a:buSzPts val="2200"/>
              <a:buChar char="⬩"/>
              <a:defRPr sz="2200"/>
            </a:lvl2pPr>
            <a:lvl3pPr indent="-342900" lvl="2" marL="1371600" algn="l">
              <a:lnSpc>
                <a:spcPct val="155555"/>
              </a:lnSpc>
              <a:spcBef>
                <a:spcPts val="500"/>
              </a:spcBef>
              <a:spcAft>
                <a:spcPts val="0"/>
              </a:spcAft>
              <a:buSzPts val="1800"/>
              <a:buChar char="⬩"/>
              <a:defRPr/>
            </a:lvl3pPr>
            <a:lvl4pPr indent="-342900" lvl="3" marL="1828800" algn="l">
              <a:lnSpc>
                <a:spcPct val="155555"/>
              </a:lnSpc>
              <a:spcBef>
                <a:spcPts val="500"/>
              </a:spcBef>
              <a:spcAft>
                <a:spcPts val="0"/>
              </a:spcAft>
              <a:buSzPts val="1800"/>
              <a:buChar char="⬩"/>
              <a:defRPr/>
            </a:lvl4pPr>
            <a:lvl5pPr indent="-342900" lvl="4" marL="2286000" algn="l">
              <a:lnSpc>
                <a:spcPct val="155555"/>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9" name="Google Shape;169;p45"/>
          <p:cNvSpPr txBox="1"/>
          <p:nvPr>
            <p:ph idx="3" type="body"/>
          </p:nvPr>
        </p:nvSpPr>
        <p:spPr>
          <a:xfrm>
            <a:off x="5970321" y="1681163"/>
            <a:ext cx="4993335" cy="823912"/>
          </a:xfrm>
          <a:prstGeom prst="rect">
            <a:avLst/>
          </a:prstGeom>
          <a:noFill/>
          <a:ln>
            <a:noFill/>
          </a:ln>
        </p:spPr>
        <p:txBody>
          <a:bodyPr anchorCtr="0" anchor="b" bIns="45700" lIns="91425" spcFirstLastPara="1" rIns="91425" wrap="square" tIns="45700">
            <a:normAutofit/>
          </a:bodyPr>
          <a:lstStyle>
            <a:lvl1pPr indent="-228600" lvl="0" marL="457200" algn="l">
              <a:lnSpc>
                <a:spcPct val="87500"/>
              </a:lnSpc>
              <a:spcBef>
                <a:spcPts val="1000"/>
              </a:spcBef>
              <a:spcAft>
                <a:spcPts val="0"/>
              </a:spcAft>
              <a:buSzPts val="3200"/>
              <a:buNone/>
              <a:defRPr b="0" sz="3200"/>
            </a:lvl1pPr>
            <a:lvl2pPr indent="-228600" lvl="1" marL="914400" algn="l">
              <a:lnSpc>
                <a:spcPct val="140000"/>
              </a:lnSpc>
              <a:spcBef>
                <a:spcPts val="500"/>
              </a:spcBef>
              <a:spcAft>
                <a:spcPts val="0"/>
              </a:spcAft>
              <a:buSzPts val="2000"/>
              <a:buNone/>
              <a:defRPr b="1" sz="2000"/>
            </a:lvl2pPr>
            <a:lvl3pPr indent="-228600" lvl="2" marL="1371600" algn="l">
              <a:lnSpc>
                <a:spcPct val="155555"/>
              </a:lnSpc>
              <a:spcBef>
                <a:spcPts val="500"/>
              </a:spcBef>
              <a:spcAft>
                <a:spcPts val="0"/>
              </a:spcAft>
              <a:buSzPts val="1800"/>
              <a:buNone/>
              <a:defRPr b="1" sz="1800"/>
            </a:lvl3pPr>
            <a:lvl4pPr indent="-228600" lvl="3" marL="1828800" algn="l">
              <a:lnSpc>
                <a:spcPct val="175000"/>
              </a:lnSpc>
              <a:spcBef>
                <a:spcPts val="500"/>
              </a:spcBef>
              <a:spcAft>
                <a:spcPts val="0"/>
              </a:spcAft>
              <a:buSzPts val="1600"/>
              <a:buNone/>
              <a:defRPr b="1" sz="1600"/>
            </a:lvl4pPr>
            <a:lvl5pPr indent="-228600" lvl="4" marL="2286000" algn="l">
              <a:lnSpc>
                <a:spcPct val="175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0" name="Google Shape;170;p45"/>
          <p:cNvSpPr txBox="1"/>
          <p:nvPr>
            <p:ph idx="4" type="body"/>
          </p:nvPr>
        </p:nvSpPr>
        <p:spPr>
          <a:xfrm>
            <a:off x="5970321" y="2505075"/>
            <a:ext cx="4993335" cy="3526932"/>
          </a:xfrm>
          <a:prstGeom prst="rect">
            <a:avLst/>
          </a:prstGeom>
          <a:noFill/>
          <a:ln>
            <a:noFill/>
          </a:ln>
        </p:spPr>
        <p:txBody>
          <a:bodyPr anchorCtr="0" anchor="t" bIns="45700" lIns="91425" spcFirstLastPara="1" rIns="91425" wrap="square" tIns="45700">
            <a:normAutofit/>
          </a:bodyPr>
          <a:lstStyle>
            <a:lvl1pPr indent="-381000" lvl="0" marL="457200" algn="l">
              <a:lnSpc>
                <a:spcPct val="116666"/>
              </a:lnSpc>
              <a:spcBef>
                <a:spcPts val="1000"/>
              </a:spcBef>
              <a:spcAft>
                <a:spcPts val="0"/>
              </a:spcAft>
              <a:buSzPts val="2400"/>
              <a:buChar char="⬩"/>
              <a:defRPr sz="2400"/>
            </a:lvl1pPr>
            <a:lvl2pPr indent="-368300" lvl="1" marL="914400" algn="l">
              <a:lnSpc>
                <a:spcPct val="127272"/>
              </a:lnSpc>
              <a:spcBef>
                <a:spcPts val="500"/>
              </a:spcBef>
              <a:spcAft>
                <a:spcPts val="0"/>
              </a:spcAft>
              <a:buSzPts val="2200"/>
              <a:buChar char="⬩"/>
              <a:defRPr sz="2200"/>
            </a:lvl2pPr>
            <a:lvl3pPr indent="-342900" lvl="2" marL="1371600" algn="l">
              <a:lnSpc>
                <a:spcPct val="155555"/>
              </a:lnSpc>
              <a:spcBef>
                <a:spcPts val="500"/>
              </a:spcBef>
              <a:spcAft>
                <a:spcPts val="0"/>
              </a:spcAft>
              <a:buSzPts val="1800"/>
              <a:buChar char="⬩"/>
              <a:defRPr/>
            </a:lvl3pPr>
            <a:lvl4pPr indent="-342900" lvl="3" marL="1828800" algn="l">
              <a:lnSpc>
                <a:spcPct val="155555"/>
              </a:lnSpc>
              <a:spcBef>
                <a:spcPts val="500"/>
              </a:spcBef>
              <a:spcAft>
                <a:spcPts val="0"/>
              </a:spcAft>
              <a:buSzPts val="1800"/>
              <a:buChar char="⬩"/>
              <a:defRPr/>
            </a:lvl4pPr>
            <a:lvl5pPr indent="-342900" lvl="4" marL="2286000" algn="l">
              <a:lnSpc>
                <a:spcPct val="155555"/>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1" name="Google Shape;171;p45"/>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 name="Google Shape;172;p45"/>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 name="Google Shape;173;p45"/>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4" name="Shape 174"/>
        <p:cNvGrpSpPr/>
        <p:nvPr/>
      </p:nvGrpSpPr>
      <p:grpSpPr>
        <a:xfrm>
          <a:off x="0" y="0"/>
          <a:ext cx="0" cy="0"/>
          <a:chOff x="0" y="0"/>
          <a:chExt cx="0" cy="0"/>
        </a:xfrm>
      </p:grpSpPr>
      <p:sp>
        <p:nvSpPr>
          <p:cNvPr id="175" name="Google Shape;175;p46"/>
          <p:cNvSpPr txBox="1"/>
          <p:nvPr>
            <p:ph type="title"/>
          </p:nvPr>
        </p:nvSpPr>
        <p:spPr>
          <a:xfrm>
            <a:off x="420624" y="938306"/>
            <a:ext cx="10543032"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5200"/>
              <a:buFont typeface="Arial"/>
              <a:buNone/>
              <a:defRPr sz="5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6" name="Google Shape;176;p46"/>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7" name="Google Shape;177;p46"/>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8" name="Google Shape;178;p46"/>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9" name="Shape 179"/>
        <p:cNvGrpSpPr/>
        <p:nvPr/>
      </p:nvGrpSpPr>
      <p:grpSpPr>
        <a:xfrm>
          <a:off x="0" y="0"/>
          <a:ext cx="0" cy="0"/>
          <a:chOff x="0" y="0"/>
          <a:chExt cx="0" cy="0"/>
        </a:xfrm>
      </p:grpSpPr>
      <p:sp>
        <p:nvSpPr>
          <p:cNvPr id="180" name="Google Shape;180;p47"/>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 name="Google Shape;181;p47"/>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 name="Google Shape;182;p47"/>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83" name="Shape 183"/>
        <p:cNvGrpSpPr/>
        <p:nvPr/>
      </p:nvGrpSpPr>
      <p:grpSpPr>
        <a:xfrm>
          <a:off x="0" y="0"/>
          <a:ext cx="0" cy="0"/>
          <a:chOff x="0" y="0"/>
          <a:chExt cx="0" cy="0"/>
        </a:xfrm>
      </p:grpSpPr>
      <p:sp>
        <p:nvSpPr>
          <p:cNvPr id="184" name="Google Shape;184;p48"/>
          <p:cNvSpPr txBox="1"/>
          <p:nvPr>
            <p:ph type="title"/>
          </p:nvPr>
        </p:nvSpPr>
        <p:spPr>
          <a:xfrm>
            <a:off x="420624" y="457200"/>
            <a:ext cx="10543032"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2"/>
              </a:buClr>
              <a:buSzPts val="5200"/>
              <a:buFont typeface="Arial"/>
              <a:buNone/>
              <a:defRPr sz="52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5" name="Google Shape;185;p48"/>
          <p:cNvSpPr txBox="1"/>
          <p:nvPr>
            <p:ph idx="1" type="body"/>
          </p:nvPr>
        </p:nvSpPr>
        <p:spPr>
          <a:xfrm>
            <a:off x="5183188" y="2199340"/>
            <a:ext cx="5780468" cy="3661710"/>
          </a:xfrm>
          <a:prstGeom prst="rect">
            <a:avLst/>
          </a:prstGeom>
          <a:noFill/>
          <a:ln>
            <a:noFill/>
          </a:ln>
        </p:spPr>
        <p:txBody>
          <a:bodyPr anchorCtr="0" anchor="t" bIns="45700" lIns="91425" spcFirstLastPara="1" rIns="91425" wrap="square" tIns="45700">
            <a:normAutofit/>
          </a:bodyPr>
          <a:lstStyle>
            <a:lvl1pPr indent="-381000" lvl="0" marL="457200" algn="l">
              <a:lnSpc>
                <a:spcPct val="116666"/>
              </a:lnSpc>
              <a:spcBef>
                <a:spcPts val="1000"/>
              </a:spcBef>
              <a:spcAft>
                <a:spcPts val="0"/>
              </a:spcAft>
              <a:buSzPts val="2400"/>
              <a:buChar char="⬩"/>
              <a:defRPr sz="2400"/>
            </a:lvl1pPr>
            <a:lvl2pPr indent="-368300" lvl="1" marL="914400" algn="l">
              <a:lnSpc>
                <a:spcPct val="127272"/>
              </a:lnSpc>
              <a:spcBef>
                <a:spcPts val="500"/>
              </a:spcBef>
              <a:spcAft>
                <a:spcPts val="0"/>
              </a:spcAft>
              <a:buSzPts val="2200"/>
              <a:buChar char="⬩"/>
              <a:defRPr sz="2200"/>
            </a:lvl2pPr>
            <a:lvl3pPr indent="-355600" lvl="2" marL="1371600" algn="l">
              <a:lnSpc>
                <a:spcPct val="140000"/>
              </a:lnSpc>
              <a:spcBef>
                <a:spcPts val="500"/>
              </a:spcBef>
              <a:spcAft>
                <a:spcPts val="0"/>
              </a:spcAft>
              <a:buSzPts val="2000"/>
              <a:buChar char="⬩"/>
              <a:defRPr sz="2000"/>
            </a:lvl3pPr>
            <a:lvl4pPr indent="-342900" lvl="3" marL="1828800" algn="l">
              <a:lnSpc>
                <a:spcPct val="155555"/>
              </a:lnSpc>
              <a:spcBef>
                <a:spcPts val="500"/>
              </a:spcBef>
              <a:spcAft>
                <a:spcPts val="0"/>
              </a:spcAft>
              <a:buSzPts val="1800"/>
              <a:buChar char="⬩"/>
              <a:defRPr sz="1800"/>
            </a:lvl4pPr>
            <a:lvl5pPr indent="-330200" lvl="4" marL="2286000" algn="l">
              <a:lnSpc>
                <a:spcPct val="175000"/>
              </a:lnSpc>
              <a:spcBef>
                <a:spcPts val="500"/>
              </a:spcBef>
              <a:spcAft>
                <a:spcPts val="0"/>
              </a:spcAft>
              <a:buSzPts val="1600"/>
              <a:buChar char="⬩"/>
              <a:defRPr sz="16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6" name="Google Shape;186;p48"/>
          <p:cNvSpPr txBox="1"/>
          <p:nvPr>
            <p:ph idx="2" type="body"/>
          </p:nvPr>
        </p:nvSpPr>
        <p:spPr>
          <a:xfrm>
            <a:off x="420624" y="2199340"/>
            <a:ext cx="4489180" cy="3669647"/>
          </a:xfrm>
          <a:prstGeom prst="rect">
            <a:avLst/>
          </a:prstGeom>
          <a:noFill/>
          <a:ln>
            <a:noFill/>
          </a:ln>
        </p:spPr>
        <p:txBody>
          <a:bodyPr anchorCtr="0" anchor="t" bIns="45700" lIns="91425" spcFirstLastPara="1" rIns="91425" wrap="square" tIns="45700">
            <a:normAutofit/>
          </a:bodyPr>
          <a:lstStyle>
            <a:lvl1pPr indent="-228600" lvl="0" marL="457200" algn="l">
              <a:lnSpc>
                <a:spcPct val="127272"/>
              </a:lnSpc>
              <a:spcBef>
                <a:spcPts val="1000"/>
              </a:spcBef>
              <a:spcAft>
                <a:spcPts val="0"/>
              </a:spcAft>
              <a:buSzPts val="2200"/>
              <a:buNone/>
              <a:defRPr sz="2200"/>
            </a:lvl1pPr>
            <a:lvl2pPr indent="-228600" lvl="1" marL="914400" algn="l">
              <a:lnSpc>
                <a:spcPct val="200000"/>
              </a:lnSpc>
              <a:spcBef>
                <a:spcPts val="500"/>
              </a:spcBef>
              <a:spcAft>
                <a:spcPts val="0"/>
              </a:spcAft>
              <a:buSzPts val="1400"/>
              <a:buNone/>
              <a:defRPr sz="1400"/>
            </a:lvl2pPr>
            <a:lvl3pPr indent="-228600" lvl="2" marL="1371600" algn="l">
              <a:lnSpc>
                <a:spcPct val="233333"/>
              </a:lnSpc>
              <a:spcBef>
                <a:spcPts val="500"/>
              </a:spcBef>
              <a:spcAft>
                <a:spcPts val="0"/>
              </a:spcAft>
              <a:buSzPts val="1200"/>
              <a:buNone/>
              <a:defRPr sz="1200"/>
            </a:lvl3pPr>
            <a:lvl4pPr indent="-228600" lvl="3" marL="1828800" algn="l">
              <a:lnSpc>
                <a:spcPct val="280000"/>
              </a:lnSpc>
              <a:spcBef>
                <a:spcPts val="500"/>
              </a:spcBef>
              <a:spcAft>
                <a:spcPts val="0"/>
              </a:spcAft>
              <a:buSzPts val="1000"/>
              <a:buNone/>
              <a:defRPr sz="1000"/>
            </a:lvl4pPr>
            <a:lvl5pPr indent="-228600" lvl="4" marL="2286000" algn="l">
              <a:lnSpc>
                <a:spcPct val="280000"/>
              </a:lnSpc>
              <a:spcBef>
                <a:spcPts val="5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7" name="Google Shape;187;p48"/>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 name="Google Shape;188;p48"/>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9" name="Google Shape;189;p48"/>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0" name="Shape 190"/>
        <p:cNvGrpSpPr/>
        <p:nvPr/>
      </p:nvGrpSpPr>
      <p:grpSpPr>
        <a:xfrm>
          <a:off x="0" y="0"/>
          <a:ext cx="0" cy="0"/>
          <a:chOff x="0" y="0"/>
          <a:chExt cx="0" cy="0"/>
        </a:xfrm>
      </p:grpSpPr>
      <p:sp>
        <p:nvSpPr>
          <p:cNvPr id="191" name="Google Shape;191;p49"/>
          <p:cNvSpPr txBox="1"/>
          <p:nvPr>
            <p:ph type="title"/>
          </p:nvPr>
        </p:nvSpPr>
        <p:spPr>
          <a:xfrm>
            <a:off x="420624" y="457200"/>
            <a:ext cx="448918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4400"/>
              <a:buFont typeface="Arial"/>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2" name="Google Shape;192;p49"/>
          <p:cNvSpPr/>
          <p:nvPr>
            <p:ph idx="2" type="pic"/>
          </p:nvPr>
        </p:nvSpPr>
        <p:spPr>
          <a:xfrm>
            <a:off x="5183188" y="987425"/>
            <a:ext cx="6172200" cy="4873625"/>
          </a:xfrm>
          <a:prstGeom prst="rect">
            <a:avLst/>
          </a:prstGeom>
          <a:noFill/>
          <a:ln>
            <a:noFill/>
          </a:ln>
        </p:spPr>
      </p:sp>
      <p:sp>
        <p:nvSpPr>
          <p:cNvPr id="193" name="Google Shape;193;p49"/>
          <p:cNvSpPr txBox="1"/>
          <p:nvPr>
            <p:ph idx="1" type="body"/>
          </p:nvPr>
        </p:nvSpPr>
        <p:spPr>
          <a:xfrm>
            <a:off x="420624" y="2199340"/>
            <a:ext cx="4489180" cy="3669647"/>
          </a:xfrm>
          <a:prstGeom prst="rect">
            <a:avLst/>
          </a:prstGeom>
          <a:noFill/>
          <a:ln>
            <a:noFill/>
          </a:ln>
        </p:spPr>
        <p:txBody>
          <a:bodyPr anchorCtr="0" anchor="t" bIns="45700" lIns="91425" spcFirstLastPara="1" rIns="91425" wrap="square" tIns="45700">
            <a:normAutofit/>
          </a:bodyPr>
          <a:lstStyle>
            <a:lvl1pPr indent="-228600" lvl="0" marL="457200" algn="l">
              <a:lnSpc>
                <a:spcPct val="127272"/>
              </a:lnSpc>
              <a:spcBef>
                <a:spcPts val="1000"/>
              </a:spcBef>
              <a:spcAft>
                <a:spcPts val="0"/>
              </a:spcAft>
              <a:buSzPts val="2200"/>
              <a:buNone/>
              <a:defRPr sz="2200"/>
            </a:lvl1pPr>
            <a:lvl2pPr indent="-228600" lvl="1" marL="914400" algn="l">
              <a:lnSpc>
                <a:spcPct val="200000"/>
              </a:lnSpc>
              <a:spcBef>
                <a:spcPts val="500"/>
              </a:spcBef>
              <a:spcAft>
                <a:spcPts val="0"/>
              </a:spcAft>
              <a:buSzPts val="1400"/>
              <a:buNone/>
              <a:defRPr sz="1400"/>
            </a:lvl2pPr>
            <a:lvl3pPr indent="-228600" lvl="2" marL="1371600" algn="l">
              <a:lnSpc>
                <a:spcPct val="233333"/>
              </a:lnSpc>
              <a:spcBef>
                <a:spcPts val="500"/>
              </a:spcBef>
              <a:spcAft>
                <a:spcPts val="0"/>
              </a:spcAft>
              <a:buSzPts val="1200"/>
              <a:buNone/>
              <a:defRPr sz="1200"/>
            </a:lvl3pPr>
            <a:lvl4pPr indent="-228600" lvl="3" marL="1828800" algn="l">
              <a:lnSpc>
                <a:spcPct val="280000"/>
              </a:lnSpc>
              <a:spcBef>
                <a:spcPts val="500"/>
              </a:spcBef>
              <a:spcAft>
                <a:spcPts val="0"/>
              </a:spcAft>
              <a:buSzPts val="1000"/>
              <a:buNone/>
              <a:defRPr sz="1000"/>
            </a:lvl4pPr>
            <a:lvl5pPr indent="-228600" lvl="4" marL="2286000" algn="l">
              <a:lnSpc>
                <a:spcPct val="280000"/>
              </a:lnSpc>
              <a:spcBef>
                <a:spcPts val="5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94" name="Google Shape;194;p49"/>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 name="Google Shape;195;p49"/>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 name="Google Shape;196;p49"/>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Agenda">
  <p:cSld name="2_Agenda">
    <p:spTree>
      <p:nvGrpSpPr>
        <p:cNvPr id="26" name="Shape 26"/>
        <p:cNvGrpSpPr/>
        <p:nvPr/>
      </p:nvGrpSpPr>
      <p:grpSpPr>
        <a:xfrm>
          <a:off x="0" y="0"/>
          <a:ext cx="0" cy="0"/>
          <a:chOff x="0" y="0"/>
          <a:chExt cx="0" cy="0"/>
        </a:xfrm>
      </p:grpSpPr>
      <p:sp>
        <p:nvSpPr>
          <p:cNvPr id="27" name="Google Shape;27;p30"/>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8" name="Google Shape;28;p30"/>
          <p:cNvSpPr/>
          <p:nvPr/>
        </p:nvSpPr>
        <p:spPr>
          <a:xfrm>
            <a:off x="1446276" y="685800"/>
            <a:ext cx="10744200" cy="5486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9" name="Google Shape;29;p30"/>
          <p:cNvSpPr txBox="1"/>
          <p:nvPr>
            <p:ph type="title"/>
          </p:nvPr>
        </p:nvSpPr>
        <p:spPr>
          <a:xfrm>
            <a:off x="422899" y="540168"/>
            <a:ext cx="10624949" cy="178713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30"/>
          <p:cNvSpPr/>
          <p:nvPr>
            <p:ph idx="2" type="pic"/>
          </p:nvPr>
        </p:nvSpPr>
        <p:spPr>
          <a:xfrm>
            <a:off x="0" y="2577775"/>
            <a:ext cx="2587752" cy="1764792"/>
          </a:xfrm>
          <a:prstGeom prst="rect">
            <a:avLst/>
          </a:prstGeom>
          <a:solidFill>
            <a:schemeClr val="accent3"/>
          </a:solidFill>
          <a:ln>
            <a:noFill/>
          </a:ln>
        </p:spPr>
      </p:sp>
      <p:sp>
        <p:nvSpPr>
          <p:cNvPr id="31" name="Google Shape;31;p30"/>
          <p:cNvSpPr/>
          <p:nvPr>
            <p:ph idx="3" type="pic"/>
          </p:nvPr>
        </p:nvSpPr>
        <p:spPr>
          <a:xfrm>
            <a:off x="0" y="4406215"/>
            <a:ext cx="2587752" cy="1764792"/>
          </a:xfrm>
          <a:prstGeom prst="rect">
            <a:avLst/>
          </a:prstGeom>
          <a:solidFill>
            <a:schemeClr val="accent3"/>
          </a:solidFill>
          <a:ln>
            <a:noFill/>
          </a:ln>
        </p:spPr>
      </p:sp>
      <p:sp>
        <p:nvSpPr>
          <p:cNvPr id="32" name="Google Shape;32;p30"/>
          <p:cNvSpPr/>
          <p:nvPr>
            <p:ph idx="4" type="pic"/>
          </p:nvPr>
        </p:nvSpPr>
        <p:spPr>
          <a:xfrm>
            <a:off x="2651760" y="2577775"/>
            <a:ext cx="1764792" cy="1764792"/>
          </a:xfrm>
          <a:prstGeom prst="rect">
            <a:avLst/>
          </a:prstGeom>
          <a:solidFill>
            <a:schemeClr val="accent3"/>
          </a:solidFill>
          <a:ln>
            <a:noFill/>
          </a:ln>
        </p:spPr>
      </p:sp>
      <p:sp>
        <p:nvSpPr>
          <p:cNvPr id="33" name="Google Shape;33;p30"/>
          <p:cNvSpPr/>
          <p:nvPr>
            <p:ph idx="5" type="pic"/>
          </p:nvPr>
        </p:nvSpPr>
        <p:spPr>
          <a:xfrm>
            <a:off x="2651760" y="4406575"/>
            <a:ext cx="1764792" cy="1764792"/>
          </a:xfrm>
          <a:prstGeom prst="rect">
            <a:avLst/>
          </a:prstGeom>
          <a:solidFill>
            <a:schemeClr val="accent3"/>
          </a:solidFill>
          <a:ln>
            <a:noFill/>
          </a:ln>
        </p:spPr>
      </p:sp>
      <p:sp>
        <p:nvSpPr>
          <p:cNvPr id="34" name="Google Shape;34;p30"/>
          <p:cNvSpPr txBox="1"/>
          <p:nvPr>
            <p:ph idx="1" type="body"/>
          </p:nvPr>
        </p:nvSpPr>
        <p:spPr>
          <a:xfrm>
            <a:off x="4845122" y="2880452"/>
            <a:ext cx="6355998" cy="3095445"/>
          </a:xfrm>
          <a:prstGeom prst="rect">
            <a:avLst/>
          </a:prstGeom>
          <a:noFill/>
          <a:ln>
            <a:noFill/>
          </a:ln>
        </p:spPr>
        <p:txBody>
          <a:bodyPr anchorCtr="0" anchor="t" bIns="45700" lIns="91425" spcFirstLastPara="1" rIns="91425" wrap="square" tIns="45700">
            <a:normAutofit/>
          </a:bodyPr>
          <a:lstStyle>
            <a:lvl1pPr indent="-228600" lvl="0" marL="457200" algn="l">
              <a:lnSpc>
                <a:spcPct val="116666"/>
              </a:lnSpc>
              <a:spcBef>
                <a:spcPts val="1000"/>
              </a:spcBef>
              <a:spcAft>
                <a:spcPts val="0"/>
              </a:spcAft>
              <a:buSzPts val="2400"/>
              <a:buNone/>
              <a:defRPr/>
            </a:lvl1pPr>
            <a:lvl2pPr indent="-342900" lvl="1" marL="914400" algn="l">
              <a:lnSpc>
                <a:spcPct val="155555"/>
              </a:lnSpc>
              <a:spcBef>
                <a:spcPts val="500"/>
              </a:spcBef>
              <a:spcAft>
                <a:spcPts val="0"/>
              </a:spcAft>
              <a:buSzPts val="1800"/>
              <a:buChar char="⬩"/>
              <a:defRPr/>
            </a:lvl2pPr>
            <a:lvl3pPr indent="-342900" lvl="2" marL="1371600" algn="l">
              <a:lnSpc>
                <a:spcPct val="155555"/>
              </a:lnSpc>
              <a:spcBef>
                <a:spcPts val="500"/>
              </a:spcBef>
              <a:spcAft>
                <a:spcPts val="0"/>
              </a:spcAft>
              <a:buSzPts val="1800"/>
              <a:buChar char="⬩"/>
              <a:defRPr/>
            </a:lvl3pPr>
            <a:lvl4pPr indent="-342900" lvl="3" marL="1828800" algn="l">
              <a:lnSpc>
                <a:spcPct val="155555"/>
              </a:lnSpc>
              <a:spcBef>
                <a:spcPts val="500"/>
              </a:spcBef>
              <a:spcAft>
                <a:spcPts val="0"/>
              </a:spcAft>
              <a:buSzPts val="1800"/>
              <a:buChar char="⬩"/>
              <a:defRPr/>
            </a:lvl4pPr>
            <a:lvl5pPr indent="-342900" lvl="4" marL="2286000" algn="l">
              <a:lnSpc>
                <a:spcPct val="155555"/>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30"/>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30"/>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30"/>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38" name="Google Shape;38;p30"/>
          <p:cNvSpPr/>
          <p:nvPr/>
        </p:nvSpPr>
        <p:spPr>
          <a:xfrm>
            <a:off x="4515399" y="1767157"/>
            <a:ext cx="6987754" cy="4405044"/>
          </a:xfrm>
          <a:prstGeom prst="rect">
            <a:avLst/>
          </a:prstGeom>
          <a:solidFill>
            <a:schemeClr val="accen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39" name="Google Shape;39;p30"/>
          <p:cNvCxnSpPr/>
          <p:nvPr/>
        </p:nvCxnSpPr>
        <p:spPr>
          <a:xfrm rot="10800000">
            <a:off x="11496184" y="5610"/>
            <a:ext cx="0" cy="6858000"/>
          </a:xfrm>
          <a:prstGeom prst="straightConnector1">
            <a:avLst/>
          </a:prstGeom>
          <a:noFill/>
          <a:ln cap="rnd" cmpd="sng" w="9525">
            <a:solidFill>
              <a:schemeClr val="accent1"/>
            </a:solidFill>
            <a:prstDash val="dash"/>
            <a:miter lim="800000"/>
            <a:headEnd len="sm" w="sm" type="none"/>
            <a:tailEnd len="sm" w="sm" type="none"/>
          </a:ln>
        </p:spPr>
      </p:cxnSp>
      <p:cxnSp>
        <p:nvCxnSpPr>
          <p:cNvPr id="40" name="Google Shape;40;p30"/>
          <p:cNvCxnSpPr/>
          <p:nvPr/>
        </p:nvCxnSpPr>
        <p:spPr>
          <a:xfrm>
            <a:off x="1524" y="6172200"/>
            <a:ext cx="12192000" cy="0"/>
          </a:xfrm>
          <a:prstGeom prst="straightConnector1">
            <a:avLst/>
          </a:prstGeom>
          <a:noFill/>
          <a:ln cap="rnd" cmpd="sng" w="9525">
            <a:solidFill>
              <a:schemeClr val="accent1"/>
            </a:solidFill>
            <a:prstDash val="dash"/>
            <a:miter lim="800000"/>
            <a:headEnd len="sm" w="sm" type="none"/>
            <a:tailEnd len="sm" w="sm" type="none"/>
          </a:ln>
        </p:spPr>
      </p:cxnSp>
    </p:spTree>
  </p:cSld>
  <p:clrMapOvr>
    <a:masterClrMapping/>
  </p:clrMapOvr>
  <p:extLst>
    <p:ext uri="{DCECCB84-F9BA-43D5-87BE-67443E8EF086}">
      <p15:sldGuideLst>
        <p15:guide id="1" orient="horz" pos="160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Section break">
  <p:cSld name="5_Section break">
    <p:spTree>
      <p:nvGrpSpPr>
        <p:cNvPr id="205" name="Shape 205"/>
        <p:cNvGrpSpPr/>
        <p:nvPr/>
      </p:nvGrpSpPr>
      <p:grpSpPr>
        <a:xfrm>
          <a:off x="0" y="0"/>
          <a:ext cx="0" cy="0"/>
          <a:chOff x="0" y="0"/>
          <a:chExt cx="0" cy="0"/>
        </a:xfrm>
      </p:grpSpPr>
      <p:sp>
        <p:nvSpPr>
          <p:cNvPr id="206" name="Google Shape;206;p36"/>
          <p:cNvSpPr txBox="1"/>
          <p:nvPr>
            <p:ph type="ctrTitle"/>
          </p:nvPr>
        </p:nvSpPr>
        <p:spPr>
          <a:xfrm>
            <a:off x="422898" y="576263"/>
            <a:ext cx="4977777" cy="296760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1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7" name="Google Shape;207;p36"/>
          <p:cNvSpPr txBox="1"/>
          <p:nvPr>
            <p:ph idx="1" type="subTitle"/>
          </p:nvPr>
        </p:nvSpPr>
        <p:spPr>
          <a:xfrm>
            <a:off x="422898" y="3764975"/>
            <a:ext cx="4977777" cy="2192683"/>
          </a:xfrm>
          <a:prstGeom prst="rect">
            <a:avLst/>
          </a:prstGeom>
          <a:noFill/>
          <a:ln>
            <a:noFill/>
          </a:ln>
        </p:spPr>
        <p:txBody>
          <a:bodyPr anchorCtr="0" anchor="t" bIns="45700" lIns="91425" spcFirstLastPara="1" rIns="91425" wrap="square" tIns="45700">
            <a:normAutofit/>
          </a:bodyPr>
          <a:lstStyle>
            <a:lvl1pPr lvl="0" algn="l">
              <a:lnSpc>
                <a:spcPct val="116666"/>
              </a:lnSpc>
              <a:spcBef>
                <a:spcPts val="1000"/>
              </a:spcBef>
              <a:spcAft>
                <a:spcPts val="0"/>
              </a:spcAft>
              <a:buSzPts val="2400"/>
              <a:buNone/>
              <a:defRPr/>
            </a:lvl1pPr>
            <a:lvl2pPr lvl="1" algn="l">
              <a:lnSpc>
                <a:spcPct val="155555"/>
              </a:lnSpc>
              <a:spcBef>
                <a:spcPts val="500"/>
              </a:spcBef>
              <a:spcAft>
                <a:spcPts val="0"/>
              </a:spcAft>
              <a:buSzPts val="1800"/>
              <a:buChar char="⬩"/>
              <a:defRPr/>
            </a:lvl2pPr>
            <a:lvl3pPr lvl="2" algn="l">
              <a:lnSpc>
                <a:spcPct val="155555"/>
              </a:lnSpc>
              <a:spcBef>
                <a:spcPts val="500"/>
              </a:spcBef>
              <a:spcAft>
                <a:spcPts val="0"/>
              </a:spcAft>
              <a:buSzPts val="1800"/>
              <a:buChar char="⬩"/>
              <a:defRPr/>
            </a:lvl3pPr>
            <a:lvl4pPr lvl="3" algn="l">
              <a:lnSpc>
                <a:spcPct val="155555"/>
              </a:lnSpc>
              <a:spcBef>
                <a:spcPts val="500"/>
              </a:spcBef>
              <a:spcAft>
                <a:spcPts val="0"/>
              </a:spcAft>
              <a:buSzPts val="1800"/>
              <a:buChar char="⬩"/>
              <a:defRPr/>
            </a:lvl4pPr>
            <a:lvl5pPr lvl="4" algn="l">
              <a:lnSpc>
                <a:spcPct val="155555"/>
              </a:lnSpc>
              <a:spcBef>
                <a:spcPts val="50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descr="Tag=AccentColor&#10;Flavor=Light&#10;Target=Fill" id="208" name="Google Shape;208;p36"/>
          <p:cNvSpPr/>
          <p:nvPr/>
        </p:nvSpPr>
        <p:spPr>
          <a:xfrm rot="10800000">
            <a:off x="11496184" y="-10"/>
            <a:ext cx="695816" cy="6858000"/>
          </a:xfrm>
          <a:prstGeom prst="rect">
            <a:avLst/>
          </a:prstGeom>
          <a:solidFill>
            <a:schemeClr val="accent1">
              <a:alpha val="24313"/>
            </a:schemeClr>
          </a:solid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dk1"/>
              </a:buClr>
              <a:buSzPts val="3000"/>
              <a:buFont typeface="Arial"/>
              <a:buNone/>
            </a:pPr>
            <a:r>
              <a:t/>
            </a:r>
            <a:endParaRPr b="0" i="0" sz="3000" u="none" cap="none" strike="noStrike">
              <a:solidFill>
                <a:srgbClr val="000000"/>
              </a:solidFill>
              <a:latin typeface="Helvetica Neue"/>
              <a:ea typeface="Helvetica Neue"/>
              <a:cs typeface="Helvetica Neue"/>
              <a:sym typeface="Helvetica Neue"/>
            </a:endParaRPr>
          </a:p>
        </p:txBody>
      </p:sp>
      <p:sp>
        <p:nvSpPr>
          <p:cNvPr id="209" name="Google Shape;209;p36"/>
          <p:cNvSpPr/>
          <p:nvPr>
            <p:ph idx="2" type="pic"/>
          </p:nvPr>
        </p:nvSpPr>
        <p:spPr>
          <a:xfrm>
            <a:off x="6483096" y="0"/>
            <a:ext cx="5020056" cy="6848856"/>
          </a:xfrm>
          <a:prstGeom prst="rect">
            <a:avLst/>
          </a:prstGeom>
          <a:solidFill>
            <a:schemeClr val="accent3"/>
          </a:solid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10" name="Shape 210"/>
        <p:cNvGrpSpPr/>
        <p:nvPr/>
      </p:nvGrpSpPr>
      <p:grpSpPr>
        <a:xfrm>
          <a:off x="0" y="0"/>
          <a:ext cx="0" cy="0"/>
          <a:chOff x="0" y="0"/>
          <a:chExt cx="0" cy="0"/>
        </a:xfrm>
      </p:grpSpPr>
      <p:sp>
        <p:nvSpPr>
          <p:cNvPr id="211" name="Google Shape;211;p50"/>
          <p:cNvSpPr/>
          <p:nvPr/>
        </p:nvSpPr>
        <p:spPr>
          <a:xfrm rot="10800000">
            <a:off x="4565" y="4294290"/>
            <a:ext cx="12188952" cy="2586866"/>
          </a:xfrm>
          <a:prstGeom prst="rect">
            <a:avLst/>
          </a:prstGeom>
          <a:solidFill>
            <a:schemeClr val="lt1">
              <a:alpha val="9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2" name="Google Shape;212;p50"/>
          <p:cNvSpPr/>
          <p:nvPr/>
        </p:nvSpPr>
        <p:spPr>
          <a:xfrm rot="10800000">
            <a:off x="1524" y="4294290"/>
            <a:ext cx="12188952" cy="2586866"/>
          </a:xfrm>
          <a:prstGeom prst="rect">
            <a:avLst/>
          </a:prstGeom>
          <a:solidFill>
            <a:schemeClr val="lt1">
              <a:alpha val="9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3" name="Google Shape;213;p50"/>
          <p:cNvSpPr txBox="1"/>
          <p:nvPr>
            <p:ph type="ctrTitle"/>
          </p:nvPr>
        </p:nvSpPr>
        <p:spPr>
          <a:xfrm>
            <a:off x="422899" y="4476329"/>
            <a:ext cx="6467547" cy="155868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4" name="Google Shape;214;p50"/>
          <p:cNvSpPr txBox="1"/>
          <p:nvPr>
            <p:ph idx="1" type="subTitle"/>
          </p:nvPr>
        </p:nvSpPr>
        <p:spPr>
          <a:xfrm>
            <a:off x="7096925" y="4476328"/>
            <a:ext cx="3701928" cy="1558673"/>
          </a:xfrm>
          <a:prstGeom prst="rect">
            <a:avLst/>
          </a:prstGeom>
          <a:noFill/>
          <a:ln>
            <a:noFill/>
          </a:ln>
        </p:spPr>
        <p:txBody>
          <a:bodyPr anchorCtr="0" anchor="ctr" bIns="45700" lIns="91425" spcFirstLastPara="1" rIns="91425" wrap="square" tIns="45700">
            <a:normAutofit/>
          </a:bodyPr>
          <a:lstStyle>
            <a:lvl1pPr lvl="0" algn="l">
              <a:lnSpc>
                <a:spcPct val="116666"/>
              </a:lnSpc>
              <a:spcBef>
                <a:spcPts val="1000"/>
              </a:spcBef>
              <a:spcAft>
                <a:spcPts val="0"/>
              </a:spcAft>
              <a:buSzPts val="2400"/>
              <a:buNone/>
              <a:defRPr/>
            </a:lvl1pPr>
            <a:lvl2pPr lvl="1" algn="l">
              <a:lnSpc>
                <a:spcPct val="155555"/>
              </a:lnSpc>
              <a:spcBef>
                <a:spcPts val="500"/>
              </a:spcBef>
              <a:spcAft>
                <a:spcPts val="0"/>
              </a:spcAft>
              <a:buSzPts val="1800"/>
              <a:buChar char="⬩"/>
              <a:defRPr/>
            </a:lvl2pPr>
            <a:lvl3pPr lvl="2" algn="l">
              <a:lnSpc>
                <a:spcPct val="155555"/>
              </a:lnSpc>
              <a:spcBef>
                <a:spcPts val="500"/>
              </a:spcBef>
              <a:spcAft>
                <a:spcPts val="0"/>
              </a:spcAft>
              <a:buSzPts val="1800"/>
              <a:buChar char="⬩"/>
              <a:defRPr/>
            </a:lvl3pPr>
            <a:lvl4pPr lvl="3" algn="l">
              <a:lnSpc>
                <a:spcPct val="155555"/>
              </a:lnSpc>
              <a:spcBef>
                <a:spcPts val="500"/>
              </a:spcBef>
              <a:spcAft>
                <a:spcPts val="0"/>
              </a:spcAft>
              <a:buSzPts val="1800"/>
              <a:buChar char="⬩"/>
              <a:defRPr/>
            </a:lvl4pPr>
            <a:lvl5pPr lvl="4" algn="l">
              <a:lnSpc>
                <a:spcPct val="155555"/>
              </a:lnSpc>
              <a:spcBef>
                <a:spcPts val="50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15" name="Google Shape;215;p50"/>
          <p:cNvSpPr/>
          <p:nvPr>
            <p:ph idx="2" type="pic"/>
          </p:nvPr>
        </p:nvSpPr>
        <p:spPr>
          <a:xfrm>
            <a:off x="1524" y="0"/>
            <a:ext cx="12188952" cy="4271133"/>
          </a:xfrm>
          <a:prstGeom prst="rect">
            <a:avLst/>
          </a:prstGeom>
          <a:solidFill>
            <a:schemeClr val="accent3"/>
          </a:solidFill>
          <a:ln>
            <a:noFill/>
          </a:ln>
        </p:spPr>
      </p:sp>
      <p:sp>
        <p:nvSpPr>
          <p:cNvPr id="216" name="Google Shape;216;p50"/>
          <p:cNvSpPr/>
          <p:nvPr/>
        </p:nvSpPr>
        <p:spPr>
          <a:xfrm rot="10800000">
            <a:off x="11599523" y="4274974"/>
            <a:ext cx="593993" cy="1898809"/>
          </a:xfrm>
          <a:prstGeom prst="rect">
            <a:avLst/>
          </a:prstGeom>
          <a:solidFill>
            <a:schemeClr val="accent1">
              <a:alpha val="24705"/>
            </a:schemeClr>
          </a:solid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dk1"/>
              </a:buClr>
              <a:buSzPts val="3000"/>
              <a:buFont typeface="Arial"/>
              <a:buNone/>
            </a:pPr>
            <a:r>
              <a:t/>
            </a:r>
            <a:endParaRPr b="0" i="0" sz="3000" u="none" cap="none" strike="noStrike">
              <a:solidFill>
                <a:srgbClr val="000000"/>
              </a:solidFill>
              <a:latin typeface="Helvetica Neue"/>
              <a:ea typeface="Helvetica Neue"/>
              <a:cs typeface="Helvetica Neue"/>
              <a:sym typeface="Helvetica Neue"/>
            </a:endParaRPr>
          </a:p>
        </p:txBody>
      </p:sp>
      <p:cxnSp>
        <p:nvCxnSpPr>
          <p:cNvPr id="217" name="Google Shape;217;p50"/>
          <p:cNvCxnSpPr/>
          <p:nvPr/>
        </p:nvCxnSpPr>
        <p:spPr>
          <a:xfrm rot="10800000">
            <a:off x="11599523" y="23157"/>
            <a:ext cx="0" cy="6858000"/>
          </a:xfrm>
          <a:prstGeom prst="straightConnector1">
            <a:avLst/>
          </a:prstGeom>
          <a:noFill/>
          <a:ln cap="rnd" cmpd="sng" w="9525">
            <a:solidFill>
              <a:schemeClr val="accent1"/>
            </a:solidFill>
            <a:prstDash val="dash"/>
            <a:miter lim="800000"/>
            <a:headEnd len="sm" w="sm" type="none"/>
            <a:tailEnd len="sm" w="sm" type="none"/>
          </a:ln>
        </p:spPr>
      </p:cxnSp>
      <p:cxnSp>
        <p:nvCxnSpPr>
          <p:cNvPr id="218" name="Google Shape;218;p50"/>
          <p:cNvCxnSpPr/>
          <p:nvPr/>
        </p:nvCxnSpPr>
        <p:spPr>
          <a:xfrm>
            <a:off x="1524" y="6172200"/>
            <a:ext cx="12192000" cy="0"/>
          </a:xfrm>
          <a:prstGeom prst="straightConnector1">
            <a:avLst/>
          </a:prstGeom>
          <a:noFill/>
          <a:ln cap="rnd" cmpd="sng" w="9525">
            <a:solidFill>
              <a:schemeClr val="accent1"/>
            </a:solidFill>
            <a:prstDash val="dash"/>
            <a:miter lim="800000"/>
            <a:headEnd len="sm" w="sm" type="none"/>
            <a:tailEnd len="sm" w="sm"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Agenda">
  <p:cSld name="2_Agenda">
    <p:spTree>
      <p:nvGrpSpPr>
        <p:cNvPr id="219" name="Shape 219"/>
        <p:cNvGrpSpPr/>
        <p:nvPr/>
      </p:nvGrpSpPr>
      <p:grpSpPr>
        <a:xfrm>
          <a:off x="0" y="0"/>
          <a:ext cx="0" cy="0"/>
          <a:chOff x="0" y="0"/>
          <a:chExt cx="0" cy="0"/>
        </a:xfrm>
      </p:grpSpPr>
      <p:sp>
        <p:nvSpPr>
          <p:cNvPr id="220" name="Google Shape;220;p51"/>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1" name="Google Shape;221;p51"/>
          <p:cNvSpPr/>
          <p:nvPr/>
        </p:nvSpPr>
        <p:spPr>
          <a:xfrm>
            <a:off x="1446276" y="685800"/>
            <a:ext cx="10744200" cy="5486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2" name="Google Shape;222;p51"/>
          <p:cNvSpPr txBox="1"/>
          <p:nvPr>
            <p:ph type="title"/>
          </p:nvPr>
        </p:nvSpPr>
        <p:spPr>
          <a:xfrm>
            <a:off x="422899" y="540168"/>
            <a:ext cx="10624949" cy="178713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3" name="Google Shape;223;p51"/>
          <p:cNvSpPr/>
          <p:nvPr>
            <p:ph idx="2" type="pic"/>
          </p:nvPr>
        </p:nvSpPr>
        <p:spPr>
          <a:xfrm>
            <a:off x="0" y="2577775"/>
            <a:ext cx="2587752" cy="1764792"/>
          </a:xfrm>
          <a:prstGeom prst="rect">
            <a:avLst/>
          </a:prstGeom>
          <a:solidFill>
            <a:schemeClr val="accent3"/>
          </a:solidFill>
          <a:ln>
            <a:noFill/>
          </a:ln>
        </p:spPr>
      </p:sp>
      <p:sp>
        <p:nvSpPr>
          <p:cNvPr id="224" name="Google Shape;224;p51"/>
          <p:cNvSpPr/>
          <p:nvPr>
            <p:ph idx="3" type="pic"/>
          </p:nvPr>
        </p:nvSpPr>
        <p:spPr>
          <a:xfrm>
            <a:off x="0" y="4406215"/>
            <a:ext cx="2587752" cy="1764792"/>
          </a:xfrm>
          <a:prstGeom prst="rect">
            <a:avLst/>
          </a:prstGeom>
          <a:solidFill>
            <a:schemeClr val="accent3"/>
          </a:solidFill>
          <a:ln>
            <a:noFill/>
          </a:ln>
        </p:spPr>
      </p:sp>
      <p:sp>
        <p:nvSpPr>
          <p:cNvPr id="225" name="Google Shape;225;p51"/>
          <p:cNvSpPr/>
          <p:nvPr>
            <p:ph idx="4" type="pic"/>
          </p:nvPr>
        </p:nvSpPr>
        <p:spPr>
          <a:xfrm>
            <a:off x="2651760" y="2577775"/>
            <a:ext cx="1764792" cy="1764792"/>
          </a:xfrm>
          <a:prstGeom prst="rect">
            <a:avLst/>
          </a:prstGeom>
          <a:solidFill>
            <a:schemeClr val="accent3"/>
          </a:solidFill>
          <a:ln>
            <a:noFill/>
          </a:ln>
        </p:spPr>
      </p:sp>
      <p:sp>
        <p:nvSpPr>
          <p:cNvPr id="226" name="Google Shape;226;p51"/>
          <p:cNvSpPr/>
          <p:nvPr>
            <p:ph idx="5" type="pic"/>
          </p:nvPr>
        </p:nvSpPr>
        <p:spPr>
          <a:xfrm>
            <a:off x="2651760" y="4406575"/>
            <a:ext cx="1764792" cy="1764792"/>
          </a:xfrm>
          <a:prstGeom prst="rect">
            <a:avLst/>
          </a:prstGeom>
          <a:solidFill>
            <a:schemeClr val="accent3"/>
          </a:solidFill>
          <a:ln>
            <a:noFill/>
          </a:ln>
        </p:spPr>
      </p:sp>
      <p:sp>
        <p:nvSpPr>
          <p:cNvPr id="227" name="Google Shape;227;p51"/>
          <p:cNvSpPr txBox="1"/>
          <p:nvPr>
            <p:ph idx="1" type="body"/>
          </p:nvPr>
        </p:nvSpPr>
        <p:spPr>
          <a:xfrm>
            <a:off x="4845122" y="2880452"/>
            <a:ext cx="6355998" cy="3095445"/>
          </a:xfrm>
          <a:prstGeom prst="rect">
            <a:avLst/>
          </a:prstGeom>
          <a:noFill/>
          <a:ln>
            <a:noFill/>
          </a:ln>
        </p:spPr>
        <p:txBody>
          <a:bodyPr anchorCtr="0" anchor="t" bIns="45700" lIns="91425" spcFirstLastPara="1" rIns="91425" wrap="square" tIns="45700">
            <a:normAutofit/>
          </a:bodyPr>
          <a:lstStyle>
            <a:lvl1pPr indent="-228600" lvl="0" marL="457200" algn="l">
              <a:lnSpc>
                <a:spcPct val="116666"/>
              </a:lnSpc>
              <a:spcBef>
                <a:spcPts val="1000"/>
              </a:spcBef>
              <a:spcAft>
                <a:spcPts val="0"/>
              </a:spcAft>
              <a:buSzPts val="2400"/>
              <a:buNone/>
              <a:defRPr/>
            </a:lvl1pPr>
            <a:lvl2pPr indent="-342900" lvl="1" marL="914400" algn="l">
              <a:lnSpc>
                <a:spcPct val="155555"/>
              </a:lnSpc>
              <a:spcBef>
                <a:spcPts val="500"/>
              </a:spcBef>
              <a:spcAft>
                <a:spcPts val="0"/>
              </a:spcAft>
              <a:buSzPts val="1800"/>
              <a:buChar char="⬩"/>
              <a:defRPr/>
            </a:lvl2pPr>
            <a:lvl3pPr indent="-342900" lvl="2" marL="1371600" algn="l">
              <a:lnSpc>
                <a:spcPct val="155555"/>
              </a:lnSpc>
              <a:spcBef>
                <a:spcPts val="500"/>
              </a:spcBef>
              <a:spcAft>
                <a:spcPts val="0"/>
              </a:spcAft>
              <a:buSzPts val="1800"/>
              <a:buChar char="⬩"/>
              <a:defRPr/>
            </a:lvl3pPr>
            <a:lvl4pPr indent="-342900" lvl="3" marL="1828800" algn="l">
              <a:lnSpc>
                <a:spcPct val="155555"/>
              </a:lnSpc>
              <a:spcBef>
                <a:spcPts val="500"/>
              </a:spcBef>
              <a:spcAft>
                <a:spcPts val="0"/>
              </a:spcAft>
              <a:buSzPts val="1800"/>
              <a:buChar char="⬩"/>
              <a:defRPr/>
            </a:lvl4pPr>
            <a:lvl5pPr indent="-342900" lvl="4" marL="2286000" algn="l">
              <a:lnSpc>
                <a:spcPct val="155555"/>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 name="Google Shape;228;p51"/>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 name="Google Shape;229;p51"/>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 name="Google Shape;230;p51"/>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231" name="Google Shape;231;p51"/>
          <p:cNvSpPr/>
          <p:nvPr/>
        </p:nvSpPr>
        <p:spPr>
          <a:xfrm>
            <a:off x="4515399" y="1767157"/>
            <a:ext cx="6987754" cy="4405044"/>
          </a:xfrm>
          <a:prstGeom prst="rect">
            <a:avLst/>
          </a:prstGeom>
          <a:solidFill>
            <a:schemeClr val="accen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32" name="Google Shape;232;p51"/>
          <p:cNvCxnSpPr/>
          <p:nvPr/>
        </p:nvCxnSpPr>
        <p:spPr>
          <a:xfrm rot="10800000">
            <a:off x="11496184" y="5610"/>
            <a:ext cx="0" cy="6858000"/>
          </a:xfrm>
          <a:prstGeom prst="straightConnector1">
            <a:avLst/>
          </a:prstGeom>
          <a:noFill/>
          <a:ln cap="rnd" cmpd="sng" w="9525">
            <a:solidFill>
              <a:schemeClr val="accent1"/>
            </a:solidFill>
            <a:prstDash val="dash"/>
            <a:miter lim="800000"/>
            <a:headEnd len="sm" w="sm" type="none"/>
            <a:tailEnd len="sm" w="sm" type="none"/>
          </a:ln>
        </p:spPr>
      </p:cxnSp>
      <p:cxnSp>
        <p:nvCxnSpPr>
          <p:cNvPr id="233" name="Google Shape;233;p51"/>
          <p:cNvCxnSpPr/>
          <p:nvPr/>
        </p:nvCxnSpPr>
        <p:spPr>
          <a:xfrm>
            <a:off x="1524" y="6172200"/>
            <a:ext cx="12192000" cy="0"/>
          </a:xfrm>
          <a:prstGeom prst="straightConnector1">
            <a:avLst/>
          </a:prstGeom>
          <a:noFill/>
          <a:ln cap="rnd" cmpd="sng" w="9525">
            <a:solidFill>
              <a:schemeClr val="accent1"/>
            </a:solidFill>
            <a:prstDash val="dash"/>
            <a:miter lim="800000"/>
            <a:headEnd len="sm" w="sm" type="none"/>
            <a:tailEnd len="sm" w="sm" type="none"/>
          </a:ln>
        </p:spPr>
      </p:cxnSp>
    </p:spTree>
  </p:cSld>
  <p:clrMapOvr>
    <a:masterClrMapping/>
  </p:clrMapOvr>
  <p:extLst>
    <p:ext uri="{DCECCB84-F9BA-43D5-87BE-67443E8EF086}">
      <p15:sldGuideLst>
        <p15:guide id="1" orient="horz" pos="1608">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Introduction">
  <p:cSld name="3_Introduction">
    <p:spTree>
      <p:nvGrpSpPr>
        <p:cNvPr id="234" name="Shape 234"/>
        <p:cNvGrpSpPr/>
        <p:nvPr/>
      </p:nvGrpSpPr>
      <p:grpSpPr>
        <a:xfrm>
          <a:off x="0" y="0"/>
          <a:ext cx="0" cy="0"/>
          <a:chOff x="0" y="0"/>
          <a:chExt cx="0" cy="0"/>
        </a:xfrm>
      </p:grpSpPr>
      <p:sp>
        <p:nvSpPr>
          <p:cNvPr id="235" name="Google Shape;235;p52"/>
          <p:cNvSpPr/>
          <p:nvPr/>
        </p:nvSpPr>
        <p:spPr>
          <a:xfrm rot="10800000">
            <a:off x="0" y="5610"/>
            <a:ext cx="708823" cy="713232"/>
          </a:xfrm>
          <a:prstGeom prst="rect">
            <a:avLst/>
          </a:prstGeom>
          <a:solidFill>
            <a:schemeClr val="accent1">
              <a:alpha val="24705"/>
            </a:schemeClr>
          </a:solid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dk1"/>
              </a:buClr>
              <a:buSzPts val="3000"/>
              <a:buFont typeface="Arial"/>
              <a:buNone/>
            </a:pPr>
            <a:r>
              <a:t/>
            </a:r>
            <a:endParaRPr b="0" i="0" sz="3000" u="none" cap="none" strike="noStrike">
              <a:solidFill>
                <a:srgbClr val="000000"/>
              </a:solidFill>
              <a:latin typeface="Helvetica Neue"/>
              <a:ea typeface="Helvetica Neue"/>
              <a:cs typeface="Helvetica Neue"/>
              <a:sym typeface="Helvetica Neue"/>
            </a:endParaRPr>
          </a:p>
        </p:txBody>
      </p:sp>
      <p:sp>
        <p:nvSpPr>
          <p:cNvPr id="236" name="Google Shape;236;p52"/>
          <p:cNvSpPr txBox="1"/>
          <p:nvPr>
            <p:ph type="title"/>
          </p:nvPr>
        </p:nvSpPr>
        <p:spPr>
          <a:xfrm>
            <a:off x="6602551" y="540167"/>
            <a:ext cx="4616981" cy="213586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7" name="Google Shape;237;p52"/>
          <p:cNvSpPr/>
          <p:nvPr>
            <p:ph idx="2" type="pic"/>
          </p:nvPr>
        </p:nvSpPr>
        <p:spPr>
          <a:xfrm>
            <a:off x="0" y="685800"/>
            <a:ext cx="3072384" cy="5486344"/>
          </a:xfrm>
          <a:prstGeom prst="rect">
            <a:avLst/>
          </a:prstGeom>
          <a:solidFill>
            <a:schemeClr val="accent3"/>
          </a:solidFill>
          <a:ln>
            <a:noFill/>
          </a:ln>
        </p:spPr>
      </p:sp>
      <p:sp>
        <p:nvSpPr>
          <p:cNvPr id="238" name="Google Shape;238;p52"/>
          <p:cNvSpPr/>
          <p:nvPr>
            <p:ph idx="3" type="pic"/>
          </p:nvPr>
        </p:nvSpPr>
        <p:spPr>
          <a:xfrm>
            <a:off x="3154680" y="685800"/>
            <a:ext cx="3072384" cy="5486344"/>
          </a:xfrm>
          <a:prstGeom prst="rect">
            <a:avLst/>
          </a:prstGeom>
          <a:solidFill>
            <a:schemeClr val="accent3"/>
          </a:solidFill>
          <a:ln>
            <a:noFill/>
          </a:ln>
        </p:spPr>
      </p:sp>
      <p:sp>
        <p:nvSpPr>
          <p:cNvPr id="239" name="Google Shape;239;p52"/>
          <p:cNvSpPr txBox="1"/>
          <p:nvPr>
            <p:ph idx="1" type="body"/>
          </p:nvPr>
        </p:nvSpPr>
        <p:spPr>
          <a:xfrm>
            <a:off x="6602551" y="2880452"/>
            <a:ext cx="4616981" cy="3095445"/>
          </a:xfrm>
          <a:prstGeom prst="rect">
            <a:avLst/>
          </a:prstGeom>
          <a:noFill/>
          <a:ln>
            <a:noFill/>
          </a:ln>
        </p:spPr>
        <p:txBody>
          <a:bodyPr anchorCtr="0" anchor="t" bIns="45700" lIns="91425" spcFirstLastPara="1" rIns="91425" wrap="square" tIns="45700">
            <a:normAutofit/>
          </a:bodyPr>
          <a:lstStyle>
            <a:lvl1pPr indent="-228600" lvl="0" marL="457200" algn="l">
              <a:lnSpc>
                <a:spcPct val="116666"/>
              </a:lnSpc>
              <a:spcBef>
                <a:spcPts val="1000"/>
              </a:spcBef>
              <a:spcAft>
                <a:spcPts val="0"/>
              </a:spcAft>
              <a:buSzPts val="2400"/>
              <a:buNone/>
              <a:defRPr/>
            </a:lvl1pPr>
            <a:lvl2pPr indent="-342900" lvl="1" marL="914400" algn="l">
              <a:lnSpc>
                <a:spcPct val="155555"/>
              </a:lnSpc>
              <a:spcBef>
                <a:spcPts val="500"/>
              </a:spcBef>
              <a:spcAft>
                <a:spcPts val="0"/>
              </a:spcAft>
              <a:buSzPts val="1800"/>
              <a:buChar char="⬩"/>
              <a:defRPr/>
            </a:lvl2pPr>
            <a:lvl3pPr indent="-342900" lvl="2" marL="1371600" algn="l">
              <a:lnSpc>
                <a:spcPct val="155555"/>
              </a:lnSpc>
              <a:spcBef>
                <a:spcPts val="500"/>
              </a:spcBef>
              <a:spcAft>
                <a:spcPts val="0"/>
              </a:spcAft>
              <a:buSzPts val="1800"/>
              <a:buChar char="⬩"/>
              <a:defRPr/>
            </a:lvl3pPr>
            <a:lvl4pPr indent="-342900" lvl="3" marL="1828800" algn="l">
              <a:lnSpc>
                <a:spcPct val="155555"/>
              </a:lnSpc>
              <a:spcBef>
                <a:spcPts val="500"/>
              </a:spcBef>
              <a:spcAft>
                <a:spcPts val="0"/>
              </a:spcAft>
              <a:buSzPts val="1800"/>
              <a:buChar char="⬩"/>
              <a:defRPr/>
            </a:lvl4pPr>
            <a:lvl5pPr indent="-342900" lvl="4" marL="2286000" algn="l">
              <a:lnSpc>
                <a:spcPct val="155555"/>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 name="Google Shape;240;p52"/>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 name="Google Shape;241;p52"/>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 name="Google Shape;242;p52"/>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cxnSp>
        <p:nvCxnSpPr>
          <p:cNvPr id="243" name="Google Shape;243;p52"/>
          <p:cNvCxnSpPr/>
          <p:nvPr/>
        </p:nvCxnSpPr>
        <p:spPr>
          <a:xfrm rot="10800000">
            <a:off x="11496184" y="5610"/>
            <a:ext cx="0" cy="6858000"/>
          </a:xfrm>
          <a:prstGeom prst="straightConnector1">
            <a:avLst/>
          </a:prstGeom>
          <a:noFill/>
          <a:ln cap="rnd" cmpd="sng" w="9525">
            <a:solidFill>
              <a:schemeClr val="accent1"/>
            </a:solidFill>
            <a:prstDash val="dash"/>
            <a:miter lim="800000"/>
            <a:headEnd len="sm" w="sm" type="none"/>
            <a:tailEnd len="sm" w="sm" type="none"/>
          </a:ln>
        </p:spPr>
      </p:cxnSp>
      <p:cxnSp>
        <p:nvCxnSpPr>
          <p:cNvPr id="244" name="Google Shape;244;p52"/>
          <p:cNvCxnSpPr/>
          <p:nvPr/>
        </p:nvCxnSpPr>
        <p:spPr>
          <a:xfrm>
            <a:off x="1524" y="6172200"/>
            <a:ext cx="12192000" cy="0"/>
          </a:xfrm>
          <a:prstGeom prst="straightConnector1">
            <a:avLst/>
          </a:prstGeom>
          <a:noFill/>
          <a:ln cap="rnd" cmpd="sng" w="9525">
            <a:solidFill>
              <a:schemeClr val="accent1"/>
            </a:solidFill>
            <a:prstDash val="dash"/>
            <a:miter lim="800000"/>
            <a:headEnd len="sm" w="sm" type="none"/>
            <a:tailEnd len="sm" w="sm"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Section break">
  <p:cSld name="4_Section break">
    <p:spTree>
      <p:nvGrpSpPr>
        <p:cNvPr id="245" name="Shape 245"/>
        <p:cNvGrpSpPr/>
        <p:nvPr/>
      </p:nvGrpSpPr>
      <p:grpSpPr>
        <a:xfrm>
          <a:off x="0" y="0"/>
          <a:ext cx="0" cy="0"/>
          <a:chOff x="0" y="0"/>
          <a:chExt cx="0" cy="0"/>
        </a:xfrm>
      </p:grpSpPr>
      <p:sp>
        <p:nvSpPr>
          <p:cNvPr id="246" name="Google Shape;246;p53"/>
          <p:cNvSpPr txBox="1"/>
          <p:nvPr>
            <p:ph type="ctrTitle"/>
          </p:nvPr>
        </p:nvSpPr>
        <p:spPr>
          <a:xfrm>
            <a:off x="422898" y="576263"/>
            <a:ext cx="4977777" cy="296760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7" name="Google Shape;247;p53"/>
          <p:cNvSpPr txBox="1"/>
          <p:nvPr>
            <p:ph idx="1" type="subTitle"/>
          </p:nvPr>
        </p:nvSpPr>
        <p:spPr>
          <a:xfrm>
            <a:off x="422898" y="3764975"/>
            <a:ext cx="4977777" cy="2192683"/>
          </a:xfrm>
          <a:prstGeom prst="rect">
            <a:avLst/>
          </a:prstGeom>
          <a:noFill/>
          <a:ln>
            <a:noFill/>
          </a:ln>
        </p:spPr>
        <p:txBody>
          <a:bodyPr anchorCtr="0" anchor="t" bIns="45700" lIns="91425" spcFirstLastPara="1" rIns="91425" wrap="square" tIns="45700">
            <a:normAutofit/>
          </a:bodyPr>
          <a:lstStyle>
            <a:lvl1pPr lvl="0" algn="l">
              <a:lnSpc>
                <a:spcPct val="116666"/>
              </a:lnSpc>
              <a:spcBef>
                <a:spcPts val="1000"/>
              </a:spcBef>
              <a:spcAft>
                <a:spcPts val="0"/>
              </a:spcAft>
              <a:buSzPts val="2400"/>
              <a:buNone/>
              <a:defRPr/>
            </a:lvl1pPr>
            <a:lvl2pPr lvl="1" algn="l">
              <a:lnSpc>
                <a:spcPct val="155555"/>
              </a:lnSpc>
              <a:spcBef>
                <a:spcPts val="500"/>
              </a:spcBef>
              <a:spcAft>
                <a:spcPts val="0"/>
              </a:spcAft>
              <a:buSzPts val="1800"/>
              <a:buChar char="⬩"/>
              <a:defRPr/>
            </a:lvl2pPr>
            <a:lvl3pPr lvl="2" algn="l">
              <a:lnSpc>
                <a:spcPct val="155555"/>
              </a:lnSpc>
              <a:spcBef>
                <a:spcPts val="500"/>
              </a:spcBef>
              <a:spcAft>
                <a:spcPts val="0"/>
              </a:spcAft>
              <a:buSzPts val="1800"/>
              <a:buChar char="⬩"/>
              <a:defRPr/>
            </a:lvl3pPr>
            <a:lvl4pPr lvl="3" algn="l">
              <a:lnSpc>
                <a:spcPct val="155555"/>
              </a:lnSpc>
              <a:spcBef>
                <a:spcPts val="500"/>
              </a:spcBef>
              <a:spcAft>
                <a:spcPts val="0"/>
              </a:spcAft>
              <a:buSzPts val="1800"/>
              <a:buChar char="⬩"/>
              <a:defRPr/>
            </a:lvl4pPr>
            <a:lvl5pPr lvl="4" algn="l">
              <a:lnSpc>
                <a:spcPct val="155555"/>
              </a:lnSpc>
              <a:spcBef>
                <a:spcPts val="50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descr="Tag=AccentColor&#10;Flavor=Light&#10;Target=Fill" id="248" name="Google Shape;248;p53"/>
          <p:cNvSpPr/>
          <p:nvPr/>
        </p:nvSpPr>
        <p:spPr>
          <a:xfrm rot="10800000">
            <a:off x="11496184" y="-10"/>
            <a:ext cx="695816" cy="6858000"/>
          </a:xfrm>
          <a:prstGeom prst="rect">
            <a:avLst/>
          </a:prstGeom>
          <a:solidFill>
            <a:schemeClr val="accent1">
              <a:alpha val="24705"/>
            </a:schemeClr>
          </a:solid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dk1"/>
              </a:buClr>
              <a:buSzPts val="3000"/>
              <a:buFont typeface="Arial"/>
              <a:buNone/>
            </a:pPr>
            <a:r>
              <a:t/>
            </a:r>
            <a:endParaRPr b="0" i="0" sz="3000" u="none" cap="none" strike="noStrike">
              <a:solidFill>
                <a:srgbClr val="000000"/>
              </a:solidFill>
              <a:latin typeface="Helvetica Neue"/>
              <a:ea typeface="Helvetica Neue"/>
              <a:cs typeface="Helvetica Neue"/>
              <a:sym typeface="Helvetica Neue"/>
            </a:endParaRPr>
          </a:p>
        </p:txBody>
      </p:sp>
      <p:sp>
        <p:nvSpPr>
          <p:cNvPr id="249" name="Google Shape;249;p53"/>
          <p:cNvSpPr/>
          <p:nvPr>
            <p:ph idx="2" type="pic"/>
          </p:nvPr>
        </p:nvSpPr>
        <p:spPr>
          <a:xfrm>
            <a:off x="6483096" y="0"/>
            <a:ext cx="5020056" cy="6848856"/>
          </a:xfrm>
          <a:prstGeom prst="rect">
            <a:avLst/>
          </a:prstGeom>
          <a:solidFill>
            <a:schemeClr val="accent3"/>
          </a:solid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hart Table Timeline" type="obj">
  <p:cSld name="OBJECT">
    <p:spTree>
      <p:nvGrpSpPr>
        <p:cNvPr id="250" name="Shape 250"/>
        <p:cNvGrpSpPr/>
        <p:nvPr/>
      </p:nvGrpSpPr>
      <p:grpSpPr>
        <a:xfrm>
          <a:off x="0" y="0"/>
          <a:ext cx="0" cy="0"/>
          <a:chOff x="0" y="0"/>
          <a:chExt cx="0" cy="0"/>
        </a:xfrm>
      </p:grpSpPr>
      <p:sp>
        <p:nvSpPr>
          <p:cNvPr id="251" name="Google Shape;251;p54"/>
          <p:cNvSpPr txBox="1"/>
          <p:nvPr>
            <p:ph type="title"/>
          </p:nvPr>
        </p:nvSpPr>
        <p:spPr>
          <a:xfrm>
            <a:off x="420624" y="365125"/>
            <a:ext cx="10543032"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5200"/>
              <a:buFont typeface="Arial"/>
              <a:buNone/>
              <a:defRPr sz="5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2" name="Google Shape;252;p54"/>
          <p:cNvSpPr txBox="1"/>
          <p:nvPr>
            <p:ph idx="1" type="body"/>
          </p:nvPr>
        </p:nvSpPr>
        <p:spPr>
          <a:xfrm>
            <a:off x="420625" y="1825625"/>
            <a:ext cx="10946892" cy="4206383"/>
          </a:xfrm>
          <a:prstGeom prst="rect">
            <a:avLst/>
          </a:prstGeom>
          <a:noFill/>
          <a:ln>
            <a:noFill/>
          </a:ln>
        </p:spPr>
        <p:txBody>
          <a:bodyPr anchorCtr="0" anchor="t" bIns="45700" lIns="91425" spcFirstLastPara="1" rIns="91425" wrap="square" tIns="45700">
            <a:normAutofit/>
          </a:bodyPr>
          <a:lstStyle>
            <a:lvl1pPr indent="-228600" lvl="0" marL="457200" algn="l">
              <a:lnSpc>
                <a:spcPct val="116666"/>
              </a:lnSpc>
              <a:spcBef>
                <a:spcPts val="1000"/>
              </a:spcBef>
              <a:spcAft>
                <a:spcPts val="0"/>
              </a:spcAft>
              <a:buSzPts val="2400"/>
              <a:buNone/>
              <a:defRPr sz="2400"/>
            </a:lvl1pPr>
            <a:lvl2pPr indent="-228600" lvl="1" marL="914400" algn="l">
              <a:lnSpc>
                <a:spcPct val="127272"/>
              </a:lnSpc>
              <a:spcBef>
                <a:spcPts val="500"/>
              </a:spcBef>
              <a:spcAft>
                <a:spcPts val="0"/>
              </a:spcAft>
              <a:buSzPts val="2200"/>
              <a:buNone/>
              <a:defRPr sz="2200"/>
            </a:lvl2pPr>
            <a:lvl3pPr indent="-228600" lvl="2" marL="1371600" algn="l">
              <a:lnSpc>
                <a:spcPct val="155555"/>
              </a:lnSpc>
              <a:spcBef>
                <a:spcPts val="500"/>
              </a:spcBef>
              <a:spcAft>
                <a:spcPts val="0"/>
              </a:spcAft>
              <a:buSzPts val="1800"/>
              <a:buNone/>
              <a:defRPr/>
            </a:lvl3pPr>
            <a:lvl4pPr indent="-228600" lvl="3" marL="1828800" algn="l">
              <a:lnSpc>
                <a:spcPct val="175000"/>
              </a:lnSpc>
              <a:spcBef>
                <a:spcPts val="500"/>
              </a:spcBef>
              <a:spcAft>
                <a:spcPts val="0"/>
              </a:spcAft>
              <a:buSzPts val="1600"/>
              <a:buNone/>
              <a:defRPr/>
            </a:lvl4pPr>
            <a:lvl5pPr indent="-228600" lvl="4" marL="2286000" algn="l">
              <a:lnSpc>
                <a:spcPct val="20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3" name="Google Shape;253;p54"/>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 name="Google Shape;254;p54"/>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5" name="Google Shape;255;p54"/>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sz="1200">
                <a:solidFill>
                  <a:schemeClr val="dk2"/>
                </a:solidFill>
                <a:latin typeface="Arial"/>
                <a:ea typeface="Arial"/>
                <a:cs typeface="Arial"/>
                <a:sym typeface="Arial"/>
              </a:defRPr>
            </a:lvl1pPr>
            <a:lvl2pPr indent="0" lvl="1" marL="0" algn="ctr">
              <a:spcBef>
                <a:spcPts val="0"/>
              </a:spcBef>
              <a:buNone/>
              <a:defRPr sz="1200">
                <a:solidFill>
                  <a:schemeClr val="dk2"/>
                </a:solidFill>
                <a:latin typeface="Arial"/>
                <a:ea typeface="Arial"/>
                <a:cs typeface="Arial"/>
                <a:sym typeface="Arial"/>
              </a:defRPr>
            </a:lvl2pPr>
            <a:lvl3pPr indent="0" lvl="2" marL="0" algn="ctr">
              <a:spcBef>
                <a:spcPts val="0"/>
              </a:spcBef>
              <a:buNone/>
              <a:defRPr sz="1200">
                <a:solidFill>
                  <a:schemeClr val="dk2"/>
                </a:solidFill>
                <a:latin typeface="Arial"/>
                <a:ea typeface="Arial"/>
                <a:cs typeface="Arial"/>
                <a:sym typeface="Arial"/>
              </a:defRPr>
            </a:lvl3pPr>
            <a:lvl4pPr indent="0" lvl="3" marL="0" algn="ctr">
              <a:spcBef>
                <a:spcPts val="0"/>
              </a:spcBef>
              <a:buNone/>
              <a:defRPr sz="1200">
                <a:solidFill>
                  <a:schemeClr val="dk2"/>
                </a:solidFill>
                <a:latin typeface="Arial"/>
                <a:ea typeface="Arial"/>
                <a:cs typeface="Arial"/>
                <a:sym typeface="Arial"/>
              </a:defRPr>
            </a:lvl4pPr>
            <a:lvl5pPr indent="0" lvl="4" marL="0" algn="ctr">
              <a:spcBef>
                <a:spcPts val="0"/>
              </a:spcBef>
              <a:buNone/>
              <a:defRPr sz="1200">
                <a:solidFill>
                  <a:schemeClr val="dk2"/>
                </a:solidFill>
                <a:latin typeface="Arial"/>
                <a:ea typeface="Arial"/>
                <a:cs typeface="Arial"/>
                <a:sym typeface="Arial"/>
              </a:defRPr>
            </a:lvl5pPr>
            <a:lvl6pPr indent="0" lvl="5" marL="0" algn="ctr">
              <a:spcBef>
                <a:spcPts val="0"/>
              </a:spcBef>
              <a:buNone/>
              <a:defRPr sz="1200">
                <a:solidFill>
                  <a:schemeClr val="dk2"/>
                </a:solidFill>
                <a:latin typeface="Arial"/>
                <a:ea typeface="Arial"/>
                <a:cs typeface="Arial"/>
                <a:sym typeface="Arial"/>
              </a:defRPr>
            </a:lvl6pPr>
            <a:lvl7pPr indent="0" lvl="6" marL="0" algn="ctr">
              <a:spcBef>
                <a:spcPts val="0"/>
              </a:spcBef>
              <a:buNone/>
              <a:defRPr sz="1200">
                <a:solidFill>
                  <a:schemeClr val="dk2"/>
                </a:solidFill>
                <a:latin typeface="Arial"/>
                <a:ea typeface="Arial"/>
                <a:cs typeface="Arial"/>
                <a:sym typeface="Arial"/>
              </a:defRPr>
            </a:lvl7pPr>
            <a:lvl8pPr indent="0" lvl="7" marL="0" algn="ctr">
              <a:spcBef>
                <a:spcPts val="0"/>
              </a:spcBef>
              <a:buNone/>
              <a:defRPr sz="1200">
                <a:solidFill>
                  <a:schemeClr val="dk2"/>
                </a:solidFill>
                <a:latin typeface="Arial"/>
                <a:ea typeface="Arial"/>
                <a:cs typeface="Arial"/>
                <a:sym typeface="Arial"/>
              </a:defRPr>
            </a:lvl8pPr>
            <a:lvl9pPr indent="0" lvl="8" marL="0" algn="ctr">
              <a:spcBef>
                <a:spcPts val="0"/>
              </a:spcBef>
              <a:buNone/>
              <a:defRPr sz="1200">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Quote">
  <p:cSld name="7_Quote">
    <p:spTree>
      <p:nvGrpSpPr>
        <p:cNvPr id="256" name="Shape 256"/>
        <p:cNvGrpSpPr/>
        <p:nvPr/>
      </p:nvGrpSpPr>
      <p:grpSpPr>
        <a:xfrm>
          <a:off x="0" y="0"/>
          <a:ext cx="0" cy="0"/>
          <a:chOff x="0" y="0"/>
          <a:chExt cx="0" cy="0"/>
        </a:xfrm>
      </p:grpSpPr>
      <p:sp>
        <p:nvSpPr>
          <p:cNvPr id="257" name="Google Shape;257;p55"/>
          <p:cNvSpPr/>
          <p:nvPr/>
        </p:nvSpPr>
        <p:spPr>
          <a:xfrm>
            <a:off x="1446276" y="685800"/>
            <a:ext cx="10744200" cy="5486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8" name="Google Shape;258;p55"/>
          <p:cNvSpPr txBox="1"/>
          <p:nvPr>
            <p:ph type="ctrTitle"/>
          </p:nvPr>
        </p:nvSpPr>
        <p:spPr>
          <a:xfrm>
            <a:off x="422899" y="576263"/>
            <a:ext cx="5206802" cy="296760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9" name="Google Shape;259;p55"/>
          <p:cNvSpPr txBox="1"/>
          <p:nvPr>
            <p:ph idx="1" type="subTitle"/>
          </p:nvPr>
        </p:nvSpPr>
        <p:spPr>
          <a:xfrm>
            <a:off x="422899" y="3764975"/>
            <a:ext cx="5206802" cy="2192683"/>
          </a:xfrm>
          <a:prstGeom prst="rect">
            <a:avLst/>
          </a:prstGeom>
          <a:noFill/>
          <a:ln>
            <a:noFill/>
          </a:ln>
        </p:spPr>
        <p:txBody>
          <a:bodyPr anchorCtr="0" anchor="t" bIns="45700" lIns="91425" spcFirstLastPara="1" rIns="91425" wrap="square" tIns="45700">
            <a:normAutofit/>
          </a:bodyPr>
          <a:lstStyle>
            <a:lvl1pPr lvl="0" algn="l">
              <a:lnSpc>
                <a:spcPct val="116666"/>
              </a:lnSpc>
              <a:spcBef>
                <a:spcPts val="1000"/>
              </a:spcBef>
              <a:spcAft>
                <a:spcPts val="0"/>
              </a:spcAft>
              <a:buSzPts val="2400"/>
              <a:buNone/>
              <a:defRPr/>
            </a:lvl1pPr>
            <a:lvl2pPr lvl="1" algn="l">
              <a:lnSpc>
                <a:spcPct val="155555"/>
              </a:lnSpc>
              <a:spcBef>
                <a:spcPts val="500"/>
              </a:spcBef>
              <a:spcAft>
                <a:spcPts val="0"/>
              </a:spcAft>
              <a:buSzPts val="1800"/>
              <a:buChar char="⬩"/>
              <a:defRPr/>
            </a:lvl2pPr>
            <a:lvl3pPr lvl="2" algn="l">
              <a:lnSpc>
                <a:spcPct val="155555"/>
              </a:lnSpc>
              <a:spcBef>
                <a:spcPts val="500"/>
              </a:spcBef>
              <a:spcAft>
                <a:spcPts val="0"/>
              </a:spcAft>
              <a:buSzPts val="1800"/>
              <a:buChar char="⬩"/>
              <a:defRPr/>
            </a:lvl3pPr>
            <a:lvl4pPr lvl="3" algn="l">
              <a:lnSpc>
                <a:spcPct val="155555"/>
              </a:lnSpc>
              <a:spcBef>
                <a:spcPts val="500"/>
              </a:spcBef>
              <a:spcAft>
                <a:spcPts val="0"/>
              </a:spcAft>
              <a:buSzPts val="1800"/>
              <a:buChar char="⬩"/>
              <a:defRPr/>
            </a:lvl4pPr>
            <a:lvl5pPr lvl="4" algn="l">
              <a:lnSpc>
                <a:spcPct val="155555"/>
              </a:lnSpc>
              <a:spcBef>
                <a:spcPts val="50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0" name="Google Shape;260;p55"/>
          <p:cNvSpPr/>
          <p:nvPr>
            <p:ph idx="2" type="pic"/>
          </p:nvPr>
        </p:nvSpPr>
        <p:spPr>
          <a:xfrm>
            <a:off x="6364224" y="685800"/>
            <a:ext cx="5129784" cy="1746504"/>
          </a:xfrm>
          <a:prstGeom prst="rect">
            <a:avLst/>
          </a:prstGeom>
          <a:solidFill>
            <a:schemeClr val="accent3"/>
          </a:solidFill>
          <a:ln>
            <a:noFill/>
          </a:ln>
        </p:spPr>
      </p:sp>
      <p:sp>
        <p:nvSpPr>
          <p:cNvPr id="261" name="Google Shape;261;p55"/>
          <p:cNvSpPr/>
          <p:nvPr>
            <p:ph idx="3" type="pic"/>
          </p:nvPr>
        </p:nvSpPr>
        <p:spPr>
          <a:xfrm>
            <a:off x="6361416" y="2559960"/>
            <a:ext cx="5129784" cy="1746504"/>
          </a:xfrm>
          <a:prstGeom prst="rect">
            <a:avLst/>
          </a:prstGeom>
          <a:solidFill>
            <a:schemeClr val="accent3"/>
          </a:solidFill>
          <a:ln>
            <a:noFill/>
          </a:ln>
        </p:spPr>
      </p:sp>
      <p:sp>
        <p:nvSpPr>
          <p:cNvPr id="262" name="Google Shape;262;p55"/>
          <p:cNvSpPr/>
          <p:nvPr>
            <p:ph idx="4" type="pic"/>
          </p:nvPr>
        </p:nvSpPr>
        <p:spPr>
          <a:xfrm>
            <a:off x="6361416" y="4416192"/>
            <a:ext cx="5129784" cy="1746504"/>
          </a:xfrm>
          <a:prstGeom prst="rect">
            <a:avLst/>
          </a:prstGeom>
          <a:solidFill>
            <a:schemeClr val="accent3"/>
          </a:solidFill>
          <a:ln>
            <a:noFill/>
          </a:ln>
        </p:spPr>
      </p:sp>
      <p:sp>
        <p:nvSpPr>
          <p:cNvPr id="263" name="Google Shape;263;p55"/>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 name="Google Shape;264;p55"/>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 name="Google Shape;265;p55"/>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266" name="Google Shape;266;p55"/>
          <p:cNvSpPr/>
          <p:nvPr/>
        </p:nvSpPr>
        <p:spPr>
          <a:xfrm rot="10800000">
            <a:off x="11504672" y="685799"/>
            <a:ext cx="687327" cy="1747907"/>
          </a:xfrm>
          <a:prstGeom prst="rect">
            <a:avLst/>
          </a:prstGeom>
          <a:solidFill>
            <a:schemeClr val="accent1">
              <a:alpha val="24705"/>
            </a:schemeClr>
          </a:solid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dk1"/>
              </a:buClr>
              <a:buSzPts val="3000"/>
              <a:buFont typeface="Arial"/>
              <a:buNone/>
            </a:pPr>
            <a:r>
              <a:t/>
            </a:r>
            <a:endParaRPr b="0" i="0" sz="3000" u="none" cap="none" strike="noStrike">
              <a:solidFill>
                <a:srgbClr val="000000"/>
              </a:solidFill>
              <a:latin typeface="Helvetica Neue"/>
              <a:ea typeface="Helvetica Neue"/>
              <a:cs typeface="Helvetica Neue"/>
              <a:sym typeface="Helvetica Neue"/>
            </a:endParaRPr>
          </a:p>
        </p:txBody>
      </p:sp>
      <p:cxnSp>
        <p:nvCxnSpPr>
          <p:cNvPr id="267" name="Google Shape;267;p55"/>
          <p:cNvCxnSpPr/>
          <p:nvPr/>
        </p:nvCxnSpPr>
        <p:spPr>
          <a:xfrm>
            <a:off x="1524" y="6172200"/>
            <a:ext cx="12192000" cy="0"/>
          </a:xfrm>
          <a:prstGeom prst="straightConnector1">
            <a:avLst/>
          </a:prstGeom>
          <a:noFill/>
          <a:ln cap="rnd" cmpd="sng" w="9525">
            <a:solidFill>
              <a:schemeClr val="accent1"/>
            </a:solidFill>
            <a:prstDash val="dash"/>
            <a:miter lim="800000"/>
            <a:headEnd len="sm" w="sm" type="none"/>
            <a:tailEnd len="sm" w="sm" type="none"/>
          </a:ln>
        </p:spPr>
      </p:cxnSp>
      <p:cxnSp>
        <p:nvCxnSpPr>
          <p:cNvPr id="268" name="Google Shape;268;p55"/>
          <p:cNvCxnSpPr/>
          <p:nvPr/>
        </p:nvCxnSpPr>
        <p:spPr>
          <a:xfrm rot="10800000">
            <a:off x="11496184" y="5610"/>
            <a:ext cx="0" cy="6858000"/>
          </a:xfrm>
          <a:prstGeom prst="straightConnector1">
            <a:avLst/>
          </a:prstGeom>
          <a:noFill/>
          <a:ln cap="rnd" cmpd="sng" w="9525">
            <a:solidFill>
              <a:schemeClr val="accent1"/>
            </a:solidFill>
            <a:prstDash val="dash"/>
            <a:miter lim="800000"/>
            <a:headEnd len="sm" w="sm" type="none"/>
            <a:tailEnd len="sm" w="sm"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eam">
  <p:cSld name="8_Team">
    <p:spTree>
      <p:nvGrpSpPr>
        <p:cNvPr id="269" name="Shape 269"/>
        <p:cNvGrpSpPr/>
        <p:nvPr/>
      </p:nvGrpSpPr>
      <p:grpSpPr>
        <a:xfrm>
          <a:off x="0" y="0"/>
          <a:ext cx="0" cy="0"/>
          <a:chOff x="0" y="0"/>
          <a:chExt cx="0" cy="0"/>
        </a:xfrm>
      </p:grpSpPr>
      <p:sp>
        <p:nvSpPr>
          <p:cNvPr id="270" name="Google Shape;270;p56"/>
          <p:cNvSpPr txBox="1"/>
          <p:nvPr>
            <p:ph type="title"/>
          </p:nvPr>
        </p:nvSpPr>
        <p:spPr>
          <a:xfrm>
            <a:off x="420623" y="365760"/>
            <a:ext cx="11067089" cy="1325880"/>
          </a:xfrm>
          <a:prstGeom prst="rect">
            <a:avLst/>
          </a:prstGeom>
          <a:noFill/>
          <a:ln>
            <a:noFill/>
          </a:ln>
        </p:spPr>
        <p:txBody>
          <a:bodyPr anchorCtr="0" anchor="ctr" bIns="45700" lIns="91425" spcFirstLastPara="1" rIns="91425" wrap="square" tIns="45700">
            <a:normAutofit/>
          </a:bodyPr>
          <a:lstStyle>
            <a:lvl1pPr lvl="0" algn="l">
              <a:lnSpc>
                <a:spcPct val="53846"/>
              </a:lnSpc>
              <a:spcBef>
                <a:spcPts val="1000"/>
              </a:spcBef>
              <a:spcAft>
                <a:spcPts val="0"/>
              </a:spcAft>
              <a:buClr>
                <a:schemeClr val="dk2"/>
              </a:buClr>
              <a:buSzPts val="5200"/>
              <a:buFont typeface="Arial"/>
              <a:buNone/>
              <a:defRPr b="0" i="0" sz="5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1" name="Google Shape;271;p56"/>
          <p:cNvSpPr/>
          <p:nvPr>
            <p:ph idx="2" type="pic"/>
          </p:nvPr>
        </p:nvSpPr>
        <p:spPr>
          <a:xfrm>
            <a:off x="420624" y="2029968"/>
            <a:ext cx="2642616" cy="1892808"/>
          </a:xfrm>
          <a:prstGeom prst="rect">
            <a:avLst/>
          </a:prstGeom>
          <a:solidFill>
            <a:schemeClr val="accent3"/>
          </a:solidFill>
          <a:ln>
            <a:noFill/>
          </a:ln>
        </p:spPr>
      </p:sp>
      <p:sp>
        <p:nvSpPr>
          <p:cNvPr id="272" name="Google Shape;272;p56"/>
          <p:cNvSpPr txBox="1"/>
          <p:nvPr>
            <p:ph idx="1" type="body"/>
          </p:nvPr>
        </p:nvSpPr>
        <p:spPr>
          <a:xfrm>
            <a:off x="420624" y="3971853"/>
            <a:ext cx="2642616" cy="877824"/>
          </a:xfrm>
          <a:prstGeom prst="rect">
            <a:avLst/>
          </a:prstGeom>
          <a:noFill/>
          <a:ln>
            <a:noFill/>
          </a:ln>
        </p:spPr>
        <p:txBody>
          <a:bodyPr anchorCtr="0" anchor="b" bIns="45700" lIns="91425" spcFirstLastPara="1" rIns="91425" wrap="square" tIns="45700">
            <a:normAutofit/>
          </a:bodyPr>
          <a:lstStyle>
            <a:lvl1pPr indent="-228600" lvl="0" marL="457200" algn="l">
              <a:lnSpc>
                <a:spcPct val="140000"/>
              </a:lnSpc>
              <a:spcBef>
                <a:spcPts val="1000"/>
              </a:spcBef>
              <a:spcAft>
                <a:spcPts val="0"/>
              </a:spcAft>
              <a:buSzPts val="2000"/>
              <a:buNone/>
              <a:defRPr b="1" sz="2000"/>
            </a:lvl1pPr>
            <a:lvl2pPr indent="-342900" lvl="1" marL="914400" algn="l">
              <a:lnSpc>
                <a:spcPct val="155555"/>
              </a:lnSpc>
              <a:spcBef>
                <a:spcPts val="500"/>
              </a:spcBef>
              <a:spcAft>
                <a:spcPts val="0"/>
              </a:spcAft>
              <a:buSzPts val="1800"/>
              <a:buChar char="⬩"/>
              <a:defRPr/>
            </a:lvl2pPr>
            <a:lvl3pPr indent="-342900" lvl="2" marL="1371600" algn="l">
              <a:lnSpc>
                <a:spcPct val="155555"/>
              </a:lnSpc>
              <a:spcBef>
                <a:spcPts val="500"/>
              </a:spcBef>
              <a:spcAft>
                <a:spcPts val="0"/>
              </a:spcAft>
              <a:buSzPts val="1800"/>
              <a:buChar char="⬩"/>
              <a:defRPr/>
            </a:lvl3pPr>
            <a:lvl4pPr indent="-342900" lvl="3" marL="1828800" algn="l">
              <a:lnSpc>
                <a:spcPct val="155555"/>
              </a:lnSpc>
              <a:spcBef>
                <a:spcPts val="500"/>
              </a:spcBef>
              <a:spcAft>
                <a:spcPts val="0"/>
              </a:spcAft>
              <a:buSzPts val="1800"/>
              <a:buChar char="⬩"/>
              <a:defRPr/>
            </a:lvl4pPr>
            <a:lvl5pPr indent="-342900" lvl="4" marL="2286000" algn="l">
              <a:lnSpc>
                <a:spcPct val="155555"/>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 name="Google Shape;273;p56"/>
          <p:cNvSpPr txBox="1"/>
          <p:nvPr>
            <p:ph idx="3" type="body"/>
          </p:nvPr>
        </p:nvSpPr>
        <p:spPr>
          <a:xfrm>
            <a:off x="420625" y="4945456"/>
            <a:ext cx="2644360" cy="741904"/>
          </a:xfrm>
          <a:prstGeom prst="rect">
            <a:avLst/>
          </a:prstGeom>
          <a:noFill/>
          <a:ln>
            <a:noFill/>
          </a:ln>
        </p:spPr>
        <p:txBody>
          <a:bodyPr anchorCtr="0" anchor="t" bIns="45700" lIns="91425" spcFirstLastPara="1" rIns="91425" wrap="square" tIns="45700">
            <a:noAutofit/>
          </a:bodyPr>
          <a:lstStyle>
            <a:lvl1pPr indent="-228600" lvl="0" marL="457200" algn="l">
              <a:lnSpc>
                <a:spcPct val="155555"/>
              </a:lnSpc>
              <a:spcBef>
                <a:spcPts val="1000"/>
              </a:spcBef>
              <a:spcAft>
                <a:spcPts val="0"/>
              </a:spcAft>
              <a:buSzPts val="1800"/>
              <a:buNone/>
              <a:defRPr sz="1800">
                <a:solidFill>
                  <a:srgbClr val="888888"/>
                </a:solidFill>
              </a:defRPr>
            </a:lvl1pPr>
            <a:lvl2pPr indent="-228600" lvl="1" marL="914400" algn="l">
              <a:lnSpc>
                <a:spcPct val="140000"/>
              </a:lnSpc>
              <a:spcBef>
                <a:spcPts val="500"/>
              </a:spcBef>
              <a:spcAft>
                <a:spcPts val="0"/>
              </a:spcAft>
              <a:buSzPts val="2000"/>
              <a:buNone/>
              <a:defRPr sz="2000">
                <a:solidFill>
                  <a:srgbClr val="888888"/>
                </a:solidFill>
              </a:defRPr>
            </a:lvl2pPr>
            <a:lvl3pPr indent="-228600" lvl="2" marL="1371600" algn="l">
              <a:lnSpc>
                <a:spcPct val="155555"/>
              </a:lnSpc>
              <a:spcBef>
                <a:spcPts val="500"/>
              </a:spcBef>
              <a:spcAft>
                <a:spcPts val="0"/>
              </a:spcAft>
              <a:buSzPts val="1800"/>
              <a:buNone/>
              <a:defRPr sz="1800">
                <a:solidFill>
                  <a:srgbClr val="888888"/>
                </a:solidFill>
              </a:defRPr>
            </a:lvl3pPr>
            <a:lvl4pPr indent="-228600" lvl="3" marL="1828800" algn="l">
              <a:lnSpc>
                <a:spcPct val="175000"/>
              </a:lnSpc>
              <a:spcBef>
                <a:spcPts val="500"/>
              </a:spcBef>
              <a:spcAft>
                <a:spcPts val="0"/>
              </a:spcAft>
              <a:buSzPts val="1600"/>
              <a:buNone/>
              <a:defRPr sz="1600">
                <a:solidFill>
                  <a:srgbClr val="888888"/>
                </a:solidFill>
              </a:defRPr>
            </a:lvl4pPr>
            <a:lvl5pPr indent="-228600" lvl="4" marL="2286000" algn="l">
              <a:lnSpc>
                <a:spcPct val="175000"/>
              </a:lnSpc>
              <a:spcBef>
                <a:spcPts val="500"/>
              </a:spcBef>
              <a:spcAft>
                <a:spcPts val="0"/>
              </a:spcAft>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74" name="Google Shape;274;p56"/>
          <p:cNvSpPr/>
          <p:nvPr>
            <p:ph idx="4" type="pic"/>
          </p:nvPr>
        </p:nvSpPr>
        <p:spPr>
          <a:xfrm>
            <a:off x="3227832" y="2029968"/>
            <a:ext cx="2642616" cy="1892808"/>
          </a:xfrm>
          <a:prstGeom prst="rect">
            <a:avLst/>
          </a:prstGeom>
          <a:solidFill>
            <a:schemeClr val="accent3"/>
          </a:solidFill>
          <a:ln>
            <a:noFill/>
          </a:ln>
        </p:spPr>
      </p:sp>
      <p:sp>
        <p:nvSpPr>
          <p:cNvPr id="275" name="Google Shape;275;p56"/>
          <p:cNvSpPr txBox="1"/>
          <p:nvPr>
            <p:ph idx="5" type="body"/>
          </p:nvPr>
        </p:nvSpPr>
        <p:spPr>
          <a:xfrm>
            <a:off x="3227832" y="3971853"/>
            <a:ext cx="2642616" cy="877824"/>
          </a:xfrm>
          <a:prstGeom prst="rect">
            <a:avLst/>
          </a:prstGeom>
          <a:noFill/>
          <a:ln>
            <a:noFill/>
          </a:ln>
        </p:spPr>
        <p:txBody>
          <a:bodyPr anchorCtr="0" anchor="b" bIns="45700" lIns="91425" spcFirstLastPara="1" rIns="91425" wrap="square" tIns="45700">
            <a:normAutofit/>
          </a:bodyPr>
          <a:lstStyle>
            <a:lvl1pPr indent="-228600" lvl="0" marL="457200" algn="l">
              <a:lnSpc>
                <a:spcPct val="140000"/>
              </a:lnSpc>
              <a:spcBef>
                <a:spcPts val="1000"/>
              </a:spcBef>
              <a:spcAft>
                <a:spcPts val="0"/>
              </a:spcAft>
              <a:buSzPts val="2000"/>
              <a:buNone/>
              <a:defRPr b="1" sz="2000"/>
            </a:lvl1pPr>
            <a:lvl2pPr indent="-342900" lvl="1" marL="914400" algn="l">
              <a:lnSpc>
                <a:spcPct val="155555"/>
              </a:lnSpc>
              <a:spcBef>
                <a:spcPts val="500"/>
              </a:spcBef>
              <a:spcAft>
                <a:spcPts val="0"/>
              </a:spcAft>
              <a:buSzPts val="1800"/>
              <a:buChar char="⬩"/>
              <a:defRPr/>
            </a:lvl2pPr>
            <a:lvl3pPr indent="-342900" lvl="2" marL="1371600" algn="l">
              <a:lnSpc>
                <a:spcPct val="155555"/>
              </a:lnSpc>
              <a:spcBef>
                <a:spcPts val="500"/>
              </a:spcBef>
              <a:spcAft>
                <a:spcPts val="0"/>
              </a:spcAft>
              <a:buSzPts val="1800"/>
              <a:buChar char="⬩"/>
              <a:defRPr/>
            </a:lvl3pPr>
            <a:lvl4pPr indent="-342900" lvl="3" marL="1828800" algn="l">
              <a:lnSpc>
                <a:spcPct val="155555"/>
              </a:lnSpc>
              <a:spcBef>
                <a:spcPts val="500"/>
              </a:spcBef>
              <a:spcAft>
                <a:spcPts val="0"/>
              </a:spcAft>
              <a:buSzPts val="1800"/>
              <a:buChar char="⬩"/>
              <a:defRPr/>
            </a:lvl4pPr>
            <a:lvl5pPr indent="-342900" lvl="4" marL="2286000" algn="l">
              <a:lnSpc>
                <a:spcPct val="155555"/>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 name="Google Shape;276;p56"/>
          <p:cNvSpPr txBox="1"/>
          <p:nvPr>
            <p:ph idx="6" type="body"/>
          </p:nvPr>
        </p:nvSpPr>
        <p:spPr>
          <a:xfrm>
            <a:off x="3227832" y="4945456"/>
            <a:ext cx="2644360" cy="741904"/>
          </a:xfrm>
          <a:prstGeom prst="rect">
            <a:avLst/>
          </a:prstGeom>
          <a:noFill/>
          <a:ln>
            <a:noFill/>
          </a:ln>
        </p:spPr>
        <p:txBody>
          <a:bodyPr anchorCtr="0" anchor="t" bIns="45700" lIns="91425" spcFirstLastPara="1" rIns="91425" wrap="square" tIns="45700">
            <a:noAutofit/>
          </a:bodyPr>
          <a:lstStyle>
            <a:lvl1pPr indent="-228600" lvl="0" marL="457200" algn="l">
              <a:lnSpc>
                <a:spcPct val="155555"/>
              </a:lnSpc>
              <a:spcBef>
                <a:spcPts val="1000"/>
              </a:spcBef>
              <a:spcAft>
                <a:spcPts val="0"/>
              </a:spcAft>
              <a:buSzPts val="1800"/>
              <a:buNone/>
              <a:defRPr sz="1800">
                <a:solidFill>
                  <a:srgbClr val="888888"/>
                </a:solidFill>
              </a:defRPr>
            </a:lvl1pPr>
            <a:lvl2pPr indent="-228600" lvl="1" marL="914400" algn="l">
              <a:lnSpc>
                <a:spcPct val="140000"/>
              </a:lnSpc>
              <a:spcBef>
                <a:spcPts val="500"/>
              </a:spcBef>
              <a:spcAft>
                <a:spcPts val="0"/>
              </a:spcAft>
              <a:buSzPts val="2000"/>
              <a:buNone/>
              <a:defRPr sz="2000">
                <a:solidFill>
                  <a:srgbClr val="888888"/>
                </a:solidFill>
              </a:defRPr>
            </a:lvl2pPr>
            <a:lvl3pPr indent="-228600" lvl="2" marL="1371600" algn="l">
              <a:lnSpc>
                <a:spcPct val="155555"/>
              </a:lnSpc>
              <a:spcBef>
                <a:spcPts val="500"/>
              </a:spcBef>
              <a:spcAft>
                <a:spcPts val="0"/>
              </a:spcAft>
              <a:buSzPts val="1800"/>
              <a:buNone/>
              <a:defRPr sz="1800">
                <a:solidFill>
                  <a:srgbClr val="888888"/>
                </a:solidFill>
              </a:defRPr>
            </a:lvl3pPr>
            <a:lvl4pPr indent="-228600" lvl="3" marL="1828800" algn="l">
              <a:lnSpc>
                <a:spcPct val="175000"/>
              </a:lnSpc>
              <a:spcBef>
                <a:spcPts val="500"/>
              </a:spcBef>
              <a:spcAft>
                <a:spcPts val="0"/>
              </a:spcAft>
              <a:buSzPts val="1600"/>
              <a:buNone/>
              <a:defRPr sz="1600">
                <a:solidFill>
                  <a:srgbClr val="888888"/>
                </a:solidFill>
              </a:defRPr>
            </a:lvl4pPr>
            <a:lvl5pPr indent="-228600" lvl="4" marL="2286000" algn="l">
              <a:lnSpc>
                <a:spcPct val="175000"/>
              </a:lnSpc>
              <a:spcBef>
                <a:spcPts val="500"/>
              </a:spcBef>
              <a:spcAft>
                <a:spcPts val="0"/>
              </a:spcAft>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77" name="Google Shape;277;p56"/>
          <p:cNvSpPr/>
          <p:nvPr>
            <p:ph idx="7" type="pic"/>
          </p:nvPr>
        </p:nvSpPr>
        <p:spPr>
          <a:xfrm>
            <a:off x="6044184" y="2029968"/>
            <a:ext cx="2642616" cy="1892808"/>
          </a:xfrm>
          <a:prstGeom prst="rect">
            <a:avLst/>
          </a:prstGeom>
          <a:solidFill>
            <a:schemeClr val="accent3"/>
          </a:solidFill>
          <a:ln>
            <a:noFill/>
          </a:ln>
        </p:spPr>
      </p:sp>
      <p:sp>
        <p:nvSpPr>
          <p:cNvPr id="278" name="Google Shape;278;p56"/>
          <p:cNvSpPr txBox="1"/>
          <p:nvPr>
            <p:ph idx="8" type="body"/>
          </p:nvPr>
        </p:nvSpPr>
        <p:spPr>
          <a:xfrm>
            <a:off x="6044184" y="3971853"/>
            <a:ext cx="2642616" cy="877824"/>
          </a:xfrm>
          <a:prstGeom prst="rect">
            <a:avLst/>
          </a:prstGeom>
          <a:noFill/>
          <a:ln>
            <a:noFill/>
          </a:ln>
        </p:spPr>
        <p:txBody>
          <a:bodyPr anchorCtr="0" anchor="b" bIns="45700" lIns="91425" spcFirstLastPara="1" rIns="91425" wrap="square" tIns="45700">
            <a:normAutofit/>
          </a:bodyPr>
          <a:lstStyle>
            <a:lvl1pPr indent="-228600" lvl="0" marL="457200" algn="l">
              <a:lnSpc>
                <a:spcPct val="140000"/>
              </a:lnSpc>
              <a:spcBef>
                <a:spcPts val="1000"/>
              </a:spcBef>
              <a:spcAft>
                <a:spcPts val="0"/>
              </a:spcAft>
              <a:buSzPts val="2000"/>
              <a:buNone/>
              <a:defRPr b="1" sz="2000"/>
            </a:lvl1pPr>
            <a:lvl2pPr indent="-342900" lvl="1" marL="914400" algn="l">
              <a:lnSpc>
                <a:spcPct val="155555"/>
              </a:lnSpc>
              <a:spcBef>
                <a:spcPts val="500"/>
              </a:spcBef>
              <a:spcAft>
                <a:spcPts val="0"/>
              </a:spcAft>
              <a:buSzPts val="1800"/>
              <a:buChar char="⬩"/>
              <a:defRPr/>
            </a:lvl2pPr>
            <a:lvl3pPr indent="-342900" lvl="2" marL="1371600" algn="l">
              <a:lnSpc>
                <a:spcPct val="155555"/>
              </a:lnSpc>
              <a:spcBef>
                <a:spcPts val="500"/>
              </a:spcBef>
              <a:spcAft>
                <a:spcPts val="0"/>
              </a:spcAft>
              <a:buSzPts val="1800"/>
              <a:buChar char="⬩"/>
              <a:defRPr/>
            </a:lvl3pPr>
            <a:lvl4pPr indent="-342900" lvl="3" marL="1828800" algn="l">
              <a:lnSpc>
                <a:spcPct val="155555"/>
              </a:lnSpc>
              <a:spcBef>
                <a:spcPts val="500"/>
              </a:spcBef>
              <a:spcAft>
                <a:spcPts val="0"/>
              </a:spcAft>
              <a:buSzPts val="1800"/>
              <a:buChar char="⬩"/>
              <a:defRPr/>
            </a:lvl4pPr>
            <a:lvl5pPr indent="-342900" lvl="4" marL="2286000" algn="l">
              <a:lnSpc>
                <a:spcPct val="155555"/>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9" name="Google Shape;279;p56"/>
          <p:cNvSpPr txBox="1"/>
          <p:nvPr>
            <p:ph idx="9" type="body"/>
          </p:nvPr>
        </p:nvSpPr>
        <p:spPr>
          <a:xfrm>
            <a:off x="6044184" y="4945456"/>
            <a:ext cx="2644360" cy="741904"/>
          </a:xfrm>
          <a:prstGeom prst="rect">
            <a:avLst/>
          </a:prstGeom>
          <a:noFill/>
          <a:ln>
            <a:noFill/>
          </a:ln>
        </p:spPr>
        <p:txBody>
          <a:bodyPr anchorCtr="0" anchor="t" bIns="45700" lIns="91425" spcFirstLastPara="1" rIns="91425" wrap="square" tIns="45700">
            <a:noAutofit/>
          </a:bodyPr>
          <a:lstStyle>
            <a:lvl1pPr indent="-228600" lvl="0" marL="457200" algn="l">
              <a:lnSpc>
                <a:spcPct val="155555"/>
              </a:lnSpc>
              <a:spcBef>
                <a:spcPts val="1000"/>
              </a:spcBef>
              <a:spcAft>
                <a:spcPts val="0"/>
              </a:spcAft>
              <a:buSzPts val="1800"/>
              <a:buNone/>
              <a:defRPr sz="1800">
                <a:solidFill>
                  <a:srgbClr val="888888"/>
                </a:solidFill>
              </a:defRPr>
            </a:lvl1pPr>
            <a:lvl2pPr indent="-228600" lvl="1" marL="914400" algn="l">
              <a:lnSpc>
                <a:spcPct val="140000"/>
              </a:lnSpc>
              <a:spcBef>
                <a:spcPts val="500"/>
              </a:spcBef>
              <a:spcAft>
                <a:spcPts val="0"/>
              </a:spcAft>
              <a:buSzPts val="2000"/>
              <a:buNone/>
              <a:defRPr sz="2000">
                <a:solidFill>
                  <a:srgbClr val="888888"/>
                </a:solidFill>
              </a:defRPr>
            </a:lvl2pPr>
            <a:lvl3pPr indent="-228600" lvl="2" marL="1371600" algn="l">
              <a:lnSpc>
                <a:spcPct val="155555"/>
              </a:lnSpc>
              <a:spcBef>
                <a:spcPts val="500"/>
              </a:spcBef>
              <a:spcAft>
                <a:spcPts val="0"/>
              </a:spcAft>
              <a:buSzPts val="1800"/>
              <a:buNone/>
              <a:defRPr sz="1800">
                <a:solidFill>
                  <a:srgbClr val="888888"/>
                </a:solidFill>
              </a:defRPr>
            </a:lvl3pPr>
            <a:lvl4pPr indent="-228600" lvl="3" marL="1828800" algn="l">
              <a:lnSpc>
                <a:spcPct val="175000"/>
              </a:lnSpc>
              <a:spcBef>
                <a:spcPts val="500"/>
              </a:spcBef>
              <a:spcAft>
                <a:spcPts val="0"/>
              </a:spcAft>
              <a:buSzPts val="1600"/>
              <a:buNone/>
              <a:defRPr sz="1600">
                <a:solidFill>
                  <a:srgbClr val="888888"/>
                </a:solidFill>
              </a:defRPr>
            </a:lvl4pPr>
            <a:lvl5pPr indent="-228600" lvl="4" marL="2286000" algn="l">
              <a:lnSpc>
                <a:spcPct val="175000"/>
              </a:lnSpc>
              <a:spcBef>
                <a:spcPts val="500"/>
              </a:spcBef>
              <a:spcAft>
                <a:spcPts val="0"/>
              </a:spcAft>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80" name="Google Shape;280;p56"/>
          <p:cNvSpPr/>
          <p:nvPr>
            <p:ph idx="13" type="pic"/>
          </p:nvPr>
        </p:nvSpPr>
        <p:spPr>
          <a:xfrm>
            <a:off x="8851392" y="2020920"/>
            <a:ext cx="2642616" cy="1892808"/>
          </a:xfrm>
          <a:prstGeom prst="rect">
            <a:avLst/>
          </a:prstGeom>
          <a:solidFill>
            <a:schemeClr val="accent3"/>
          </a:solidFill>
          <a:ln>
            <a:noFill/>
          </a:ln>
        </p:spPr>
      </p:sp>
      <p:sp>
        <p:nvSpPr>
          <p:cNvPr id="281" name="Google Shape;281;p56"/>
          <p:cNvSpPr txBox="1"/>
          <p:nvPr>
            <p:ph idx="14" type="body"/>
          </p:nvPr>
        </p:nvSpPr>
        <p:spPr>
          <a:xfrm>
            <a:off x="8851392" y="3971853"/>
            <a:ext cx="2642616" cy="877824"/>
          </a:xfrm>
          <a:prstGeom prst="rect">
            <a:avLst/>
          </a:prstGeom>
          <a:noFill/>
          <a:ln>
            <a:noFill/>
          </a:ln>
        </p:spPr>
        <p:txBody>
          <a:bodyPr anchorCtr="0" anchor="b" bIns="45700" lIns="91425" spcFirstLastPara="1" rIns="91425" wrap="square" tIns="45700">
            <a:normAutofit/>
          </a:bodyPr>
          <a:lstStyle>
            <a:lvl1pPr indent="-228600" lvl="0" marL="457200" algn="l">
              <a:lnSpc>
                <a:spcPct val="140000"/>
              </a:lnSpc>
              <a:spcBef>
                <a:spcPts val="1000"/>
              </a:spcBef>
              <a:spcAft>
                <a:spcPts val="0"/>
              </a:spcAft>
              <a:buSzPts val="2000"/>
              <a:buNone/>
              <a:defRPr b="1" sz="2000"/>
            </a:lvl1pPr>
            <a:lvl2pPr indent="-342900" lvl="1" marL="914400" algn="l">
              <a:lnSpc>
                <a:spcPct val="155555"/>
              </a:lnSpc>
              <a:spcBef>
                <a:spcPts val="500"/>
              </a:spcBef>
              <a:spcAft>
                <a:spcPts val="0"/>
              </a:spcAft>
              <a:buSzPts val="1800"/>
              <a:buChar char="⬩"/>
              <a:defRPr/>
            </a:lvl2pPr>
            <a:lvl3pPr indent="-342900" lvl="2" marL="1371600" algn="l">
              <a:lnSpc>
                <a:spcPct val="155555"/>
              </a:lnSpc>
              <a:spcBef>
                <a:spcPts val="500"/>
              </a:spcBef>
              <a:spcAft>
                <a:spcPts val="0"/>
              </a:spcAft>
              <a:buSzPts val="1800"/>
              <a:buChar char="⬩"/>
              <a:defRPr/>
            </a:lvl3pPr>
            <a:lvl4pPr indent="-342900" lvl="3" marL="1828800" algn="l">
              <a:lnSpc>
                <a:spcPct val="155555"/>
              </a:lnSpc>
              <a:spcBef>
                <a:spcPts val="500"/>
              </a:spcBef>
              <a:spcAft>
                <a:spcPts val="0"/>
              </a:spcAft>
              <a:buSzPts val="1800"/>
              <a:buChar char="⬩"/>
              <a:defRPr/>
            </a:lvl4pPr>
            <a:lvl5pPr indent="-342900" lvl="4" marL="2286000" algn="l">
              <a:lnSpc>
                <a:spcPct val="155555"/>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2" name="Google Shape;282;p56"/>
          <p:cNvSpPr txBox="1"/>
          <p:nvPr>
            <p:ph idx="15" type="body"/>
          </p:nvPr>
        </p:nvSpPr>
        <p:spPr>
          <a:xfrm>
            <a:off x="8851392" y="4945456"/>
            <a:ext cx="2644360" cy="741904"/>
          </a:xfrm>
          <a:prstGeom prst="rect">
            <a:avLst/>
          </a:prstGeom>
          <a:noFill/>
          <a:ln>
            <a:noFill/>
          </a:ln>
        </p:spPr>
        <p:txBody>
          <a:bodyPr anchorCtr="0" anchor="t" bIns="45700" lIns="91425" spcFirstLastPara="1" rIns="91425" wrap="square" tIns="45700">
            <a:noAutofit/>
          </a:bodyPr>
          <a:lstStyle>
            <a:lvl1pPr indent="-228600" lvl="0" marL="457200" algn="l">
              <a:lnSpc>
                <a:spcPct val="155555"/>
              </a:lnSpc>
              <a:spcBef>
                <a:spcPts val="1000"/>
              </a:spcBef>
              <a:spcAft>
                <a:spcPts val="0"/>
              </a:spcAft>
              <a:buSzPts val="1800"/>
              <a:buNone/>
              <a:defRPr sz="1800">
                <a:solidFill>
                  <a:srgbClr val="888888"/>
                </a:solidFill>
              </a:defRPr>
            </a:lvl1pPr>
            <a:lvl2pPr indent="-228600" lvl="1" marL="914400" algn="l">
              <a:lnSpc>
                <a:spcPct val="140000"/>
              </a:lnSpc>
              <a:spcBef>
                <a:spcPts val="500"/>
              </a:spcBef>
              <a:spcAft>
                <a:spcPts val="0"/>
              </a:spcAft>
              <a:buSzPts val="2000"/>
              <a:buNone/>
              <a:defRPr sz="2000">
                <a:solidFill>
                  <a:srgbClr val="888888"/>
                </a:solidFill>
              </a:defRPr>
            </a:lvl2pPr>
            <a:lvl3pPr indent="-228600" lvl="2" marL="1371600" algn="l">
              <a:lnSpc>
                <a:spcPct val="155555"/>
              </a:lnSpc>
              <a:spcBef>
                <a:spcPts val="500"/>
              </a:spcBef>
              <a:spcAft>
                <a:spcPts val="0"/>
              </a:spcAft>
              <a:buSzPts val="1800"/>
              <a:buNone/>
              <a:defRPr sz="1800">
                <a:solidFill>
                  <a:srgbClr val="888888"/>
                </a:solidFill>
              </a:defRPr>
            </a:lvl3pPr>
            <a:lvl4pPr indent="-228600" lvl="3" marL="1828800" algn="l">
              <a:lnSpc>
                <a:spcPct val="175000"/>
              </a:lnSpc>
              <a:spcBef>
                <a:spcPts val="500"/>
              </a:spcBef>
              <a:spcAft>
                <a:spcPts val="0"/>
              </a:spcAft>
              <a:buSzPts val="1600"/>
              <a:buNone/>
              <a:defRPr sz="1600">
                <a:solidFill>
                  <a:srgbClr val="888888"/>
                </a:solidFill>
              </a:defRPr>
            </a:lvl4pPr>
            <a:lvl5pPr indent="-228600" lvl="4" marL="2286000" algn="l">
              <a:lnSpc>
                <a:spcPct val="175000"/>
              </a:lnSpc>
              <a:spcBef>
                <a:spcPts val="500"/>
              </a:spcBef>
              <a:spcAft>
                <a:spcPts val="0"/>
              </a:spcAft>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83" name="Google Shape;283;p56"/>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 name="Google Shape;284;p56"/>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 name="Google Shape;285;p56"/>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cxnSp>
        <p:nvCxnSpPr>
          <p:cNvPr id="286" name="Google Shape;286;p56"/>
          <p:cNvCxnSpPr/>
          <p:nvPr/>
        </p:nvCxnSpPr>
        <p:spPr>
          <a:xfrm rot="10800000">
            <a:off x="11496184" y="5610"/>
            <a:ext cx="0" cy="6858000"/>
          </a:xfrm>
          <a:prstGeom prst="straightConnector1">
            <a:avLst/>
          </a:prstGeom>
          <a:noFill/>
          <a:ln cap="rnd" cmpd="sng" w="9525">
            <a:solidFill>
              <a:schemeClr val="accent1"/>
            </a:solidFill>
            <a:prstDash val="dash"/>
            <a:miter lim="800000"/>
            <a:headEnd len="sm" w="sm" type="none"/>
            <a:tailEnd len="sm" w="sm" type="none"/>
          </a:ln>
        </p:spPr>
      </p:cxnSp>
      <p:sp>
        <p:nvSpPr>
          <p:cNvPr id="287" name="Google Shape;287;p56"/>
          <p:cNvSpPr/>
          <p:nvPr/>
        </p:nvSpPr>
        <p:spPr>
          <a:xfrm rot="10800000">
            <a:off x="11504656" y="2020824"/>
            <a:ext cx="687343" cy="1896697"/>
          </a:xfrm>
          <a:prstGeom prst="rect">
            <a:avLst/>
          </a:prstGeom>
          <a:solidFill>
            <a:schemeClr val="accent1">
              <a:alpha val="24705"/>
            </a:schemeClr>
          </a:solid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dk1"/>
              </a:buClr>
              <a:buSzPts val="3000"/>
              <a:buFont typeface="Arial"/>
              <a:buNone/>
            </a:pPr>
            <a:r>
              <a:t/>
            </a:r>
            <a:endParaRPr b="0" i="0" sz="3000" u="none" cap="none" strike="noStrike">
              <a:solidFill>
                <a:srgbClr val="000000"/>
              </a:solidFill>
              <a:latin typeface="Helvetica Neue"/>
              <a:ea typeface="Helvetica Neue"/>
              <a:cs typeface="Helvetica Neue"/>
              <a:sym typeface="Helvetica Neue"/>
            </a:endParaRPr>
          </a:p>
        </p:txBody>
      </p:sp>
      <p:cxnSp>
        <p:nvCxnSpPr>
          <p:cNvPr id="288" name="Google Shape;288;p56"/>
          <p:cNvCxnSpPr/>
          <p:nvPr/>
        </p:nvCxnSpPr>
        <p:spPr>
          <a:xfrm>
            <a:off x="1524" y="6172200"/>
            <a:ext cx="12192000" cy="0"/>
          </a:xfrm>
          <a:prstGeom prst="straightConnector1">
            <a:avLst/>
          </a:prstGeom>
          <a:noFill/>
          <a:ln cap="rnd" cmpd="sng" w="9525">
            <a:solidFill>
              <a:schemeClr val="accent1"/>
            </a:solidFill>
            <a:prstDash val="dash"/>
            <a:miter lim="800000"/>
            <a:headEnd len="sm" w="sm" type="none"/>
            <a:tailEnd len="sm" w="sm"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ontent 2 column (comparison slide)" type="twoTxTwoObj">
  <p:cSld name="TWO_OBJECTS_WITH_TEXT">
    <p:spTree>
      <p:nvGrpSpPr>
        <p:cNvPr id="289" name="Shape 289"/>
        <p:cNvGrpSpPr/>
        <p:nvPr/>
      </p:nvGrpSpPr>
      <p:grpSpPr>
        <a:xfrm>
          <a:off x="0" y="0"/>
          <a:ext cx="0" cy="0"/>
          <a:chOff x="0" y="0"/>
          <a:chExt cx="0" cy="0"/>
        </a:xfrm>
      </p:grpSpPr>
      <p:sp>
        <p:nvSpPr>
          <p:cNvPr id="290" name="Google Shape;290;p57"/>
          <p:cNvSpPr txBox="1"/>
          <p:nvPr>
            <p:ph type="title"/>
          </p:nvPr>
        </p:nvSpPr>
        <p:spPr>
          <a:xfrm>
            <a:off x="420624" y="365125"/>
            <a:ext cx="10543032"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5200"/>
              <a:buFont typeface="Arial"/>
              <a:buNone/>
              <a:defRPr sz="5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1" name="Google Shape;291;p57"/>
          <p:cNvSpPr txBox="1"/>
          <p:nvPr>
            <p:ph idx="1" type="body"/>
          </p:nvPr>
        </p:nvSpPr>
        <p:spPr>
          <a:xfrm>
            <a:off x="420624" y="1681163"/>
            <a:ext cx="554969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87500"/>
              </a:lnSpc>
              <a:spcBef>
                <a:spcPts val="1000"/>
              </a:spcBef>
              <a:spcAft>
                <a:spcPts val="0"/>
              </a:spcAft>
              <a:buSzPts val="3200"/>
              <a:buNone/>
              <a:defRPr b="0" sz="3200"/>
            </a:lvl1pPr>
            <a:lvl2pPr indent="-228600" lvl="1" marL="914400" algn="l">
              <a:lnSpc>
                <a:spcPct val="140000"/>
              </a:lnSpc>
              <a:spcBef>
                <a:spcPts val="500"/>
              </a:spcBef>
              <a:spcAft>
                <a:spcPts val="0"/>
              </a:spcAft>
              <a:buSzPts val="2000"/>
              <a:buNone/>
              <a:defRPr b="1" sz="2000"/>
            </a:lvl2pPr>
            <a:lvl3pPr indent="-228600" lvl="2" marL="1371600" algn="l">
              <a:lnSpc>
                <a:spcPct val="155555"/>
              </a:lnSpc>
              <a:spcBef>
                <a:spcPts val="500"/>
              </a:spcBef>
              <a:spcAft>
                <a:spcPts val="0"/>
              </a:spcAft>
              <a:buSzPts val="1800"/>
              <a:buNone/>
              <a:defRPr b="1" sz="1800"/>
            </a:lvl3pPr>
            <a:lvl4pPr indent="-228600" lvl="3" marL="1828800" algn="l">
              <a:lnSpc>
                <a:spcPct val="175000"/>
              </a:lnSpc>
              <a:spcBef>
                <a:spcPts val="500"/>
              </a:spcBef>
              <a:spcAft>
                <a:spcPts val="0"/>
              </a:spcAft>
              <a:buSzPts val="1600"/>
              <a:buNone/>
              <a:defRPr b="1" sz="1600"/>
            </a:lvl4pPr>
            <a:lvl5pPr indent="-228600" lvl="4" marL="2286000" algn="l">
              <a:lnSpc>
                <a:spcPct val="175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92" name="Google Shape;292;p57"/>
          <p:cNvSpPr txBox="1"/>
          <p:nvPr>
            <p:ph idx="2" type="body"/>
          </p:nvPr>
        </p:nvSpPr>
        <p:spPr>
          <a:xfrm>
            <a:off x="420624" y="2505075"/>
            <a:ext cx="5549697" cy="3526932"/>
          </a:xfrm>
          <a:prstGeom prst="rect">
            <a:avLst/>
          </a:prstGeom>
          <a:noFill/>
          <a:ln>
            <a:noFill/>
          </a:ln>
        </p:spPr>
        <p:txBody>
          <a:bodyPr anchorCtr="0" anchor="t" bIns="45700" lIns="91425" spcFirstLastPara="1" rIns="91425" wrap="square" tIns="45700">
            <a:normAutofit/>
          </a:bodyPr>
          <a:lstStyle>
            <a:lvl1pPr indent="-381000" lvl="0" marL="457200" algn="l">
              <a:lnSpc>
                <a:spcPct val="116666"/>
              </a:lnSpc>
              <a:spcBef>
                <a:spcPts val="1000"/>
              </a:spcBef>
              <a:spcAft>
                <a:spcPts val="0"/>
              </a:spcAft>
              <a:buSzPts val="2400"/>
              <a:buChar char="⬩"/>
              <a:defRPr sz="2400"/>
            </a:lvl1pPr>
            <a:lvl2pPr indent="-368300" lvl="1" marL="914400" algn="l">
              <a:lnSpc>
                <a:spcPct val="127272"/>
              </a:lnSpc>
              <a:spcBef>
                <a:spcPts val="500"/>
              </a:spcBef>
              <a:spcAft>
                <a:spcPts val="0"/>
              </a:spcAft>
              <a:buSzPts val="2200"/>
              <a:buChar char="⬩"/>
              <a:defRPr sz="2200"/>
            </a:lvl2pPr>
            <a:lvl3pPr indent="-342900" lvl="2" marL="1371600" algn="l">
              <a:lnSpc>
                <a:spcPct val="155555"/>
              </a:lnSpc>
              <a:spcBef>
                <a:spcPts val="500"/>
              </a:spcBef>
              <a:spcAft>
                <a:spcPts val="0"/>
              </a:spcAft>
              <a:buSzPts val="1800"/>
              <a:buChar char="⬩"/>
              <a:defRPr/>
            </a:lvl3pPr>
            <a:lvl4pPr indent="-342900" lvl="3" marL="1828800" algn="l">
              <a:lnSpc>
                <a:spcPct val="155555"/>
              </a:lnSpc>
              <a:spcBef>
                <a:spcPts val="500"/>
              </a:spcBef>
              <a:spcAft>
                <a:spcPts val="0"/>
              </a:spcAft>
              <a:buSzPts val="1800"/>
              <a:buChar char="⬩"/>
              <a:defRPr/>
            </a:lvl4pPr>
            <a:lvl5pPr indent="-342900" lvl="4" marL="2286000" algn="l">
              <a:lnSpc>
                <a:spcPct val="155555"/>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3" name="Google Shape;293;p57"/>
          <p:cNvSpPr txBox="1"/>
          <p:nvPr>
            <p:ph idx="3" type="body"/>
          </p:nvPr>
        </p:nvSpPr>
        <p:spPr>
          <a:xfrm>
            <a:off x="5970321" y="1681163"/>
            <a:ext cx="4993335" cy="823912"/>
          </a:xfrm>
          <a:prstGeom prst="rect">
            <a:avLst/>
          </a:prstGeom>
          <a:noFill/>
          <a:ln>
            <a:noFill/>
          </a:ln>
        </p:spPr>
        <p:txBody>
          <a:bodyPr anchorCtr="0" anchor="b" bIns="45700" lIns="91425" spcFirstLastPara="1" rIns="91425" wrap="square" tIns="45700">
            <a:normAutofit/>
          </a:bodyPr>
          <a:lstStyle>
            <a:lvl1pPr indent="-228600" lvl="0" marL="457200" algn="l">
              <a:lnSpc>
                <a:spcPct val="87500"/>
              </a:lnSpc>
              <a:spcBef>
                <a:spcPts val="1000"/>
              </a:spcBef>
              <a:spcAft>
                <a:spcPts val="0"/>
              </a:spcAft>
              <a:buSzPts val="3200"/>
              <a:buNone/>
              <a:defRPr b="0" sz="3200"/>
            </a:lvl1pPr>
            <a:lvl2pPr indent="-228600" lvl="1" marL="914400" algn="l">
              <a:lnSpc>
                <a:spcPct val="140000"/>
              </a:lnSpc>
              <a:spcBef>
                <a:spcPts val="500"/>
              </a:spcBef>
              <a:spcAft>
                <a:spcPts val="0"/>
              </a:spcAft>
              <a:buSzPts val="2000"/>
              <a:buNone/>
              <a:defRPr b="1" sz="2000"/>
            </a:lvl2pPr>
            <a:lvl3pPr indent="-228600" lvl="2" marL="1371600" algn="l">
              <a:lnSpc>
                <a:spcPct val="155555"/>
              </a:lnSpc>
              <a:spcBef>
                <a:spcPts val="500"/>
              </a:spcBef>
              <a:spcAft>
                <a:spcPts val="0"/>
              </a:spcAft>
              <a:buSzPts val="1800"/>
              <a:buNone/>
              <a:defRPr b="1" sz="1800"/>
            </a:lvl3pPr>
            <a:lvl4pPr indent="-228600" lvl="3" marL="1828800" algn="l">
              <a:lnSpc>
                <a:spcPct val="175000"/>
              </a:lnSpc>
              <a:spcBef>
                <a:spcPts val="500"/>
              </a:spcBef>
              <a:spcAft>
                <a:spcPts val="0"/>
              </a:spcAft>
              <a:buSzPts val="1600"/>
              <a:buNone/>
              <a:defRPr b="1" sz="1600"/>
            </a:lvl4pPr>
            <a:lvl5pPr indent="-228600" lvl="4" marL="2286000" algn="l">
              <a:lnSpc>
                <a:spcPct val="175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94" name="Google Shape;294;p57"/>
          <p:cNvSpPr txBox="1"/>
          <p:nvPr>
            <p:ph idx="4" type="body"/>
          </p:nvPr>
        </p:nvSpPr>
        <p:spPr>
          <a:xfrm>
            <a:off x="5970321" y="2505075"/>
            <a:ext cx="4993335" cy="3526932"/>
          </a:xfrm>
          <a:prstGeom prst="rect">
            <a:avLst/>
          </a:prstGeom>
          <a:noFill/>
          <a:ln>
            <a:noFill/>
          </a:ln>
        </p:spPr>
        <p:txBody>
          <a:bodyPr anchorCtr="0" anchor="t" bIns="45700" lIns="91425" spcFirstLastPara="1" rIns="91425" wrap="square" tIns="45700">
            <a:normAutofit/>
          </a:bodyPr>
          <a:lstStyle>
            <a:lvl1pPr indent="-381000" lvl="0" marL="457200" algn="l">
              <a:lnSpc>
                <a:spcPct val="116666"/>
              </a:lnSpc>
              <a:spcBef>
                <a:spcPts val="1000"/>
              </a:spcBef>
              <a:spcAft>
                <a:spcPts val="0"/>
              </a:spcAft>
              <a:buSzPts val="2400"/>
              <a:buChar char="⬩"/>
              <a:defRPr sz="2400"/>
            </a:lvl1pPr>
            <a:lvl2pPr indent="-368300" lvl="1" marL="914400" algn="l">
              <a:lnSpc>
                <a:spcPct val="127272"/>
              </a:lnSpc>
              <a:spcBef>
                <a:spcPts val="500"/>
              </a:spcBef>
              <a:spcAft>
                <a:spcPts val="0"/>
              </a:spcAft>
              <a:buSzPts val="2200"/>
              <a:buChar char="⬩"/>
              <a:defRPr sz="2200"/>
            </a:lvl2pPr>
            <a:lvl3pPr indent="-342900" lvl="2" marL="1371600" algn="l">
              <a:lnSpc>
                <a:spcPct val="155555"/>
              </a:lnSpc>
              <a:spcBef>
                <a:spcPts val="500"/>
              </a:spcBef>
              <a:spcAft>
                <a:spcPts val="0"/>
              </a:spcAft>
              <a:buSzPts val="1800"/>
              <a:buChar char="⬩"/>
              <a:defRPr/>
            </a:lvl3pPr>
            <a:lvl4pPr indent="-342900" lvl="3" marL="1828800" algn="l">
              <a:lnSpc>
                <a:spcPct val="155555"/>
              </a:lnSpc>
              <a:spcBef>
                <a:spcPts val="500"/>
              </a:spcBef>
              <a:spcAft>
                <a:spcPts val="0"/>
              </a:spcAft>
              <a:buSzPts val="1800"/>
              <a:buChar char="⬩"/>
              <a:defRPr/>
            </a:lvl4pPr>
            <a:lvl5pPr indent="-342900" lvl="4" marL="2286000" algn="l">
              <a:lnSpc>
                <a:spcPct val="155555"/>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5" name="Google Shape;295;p57"/>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 name="Google Shape;296;p57"/>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57"/>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descr="Tag=AccentColor&#10;Flavor=Light&#10;Target=Fill" id="298" name="Google Shape;298;p57"/>
          <p:cNvSpPr/>
          <p:nvPr/>
        </p:nvSpPr>
        <p:spPr>
          <a:xfrm rot="10800000">
            <a:off x="11494040" y="4282928"/>
            <a:ext cx="699477" cy="1898809"/>
          </a:xfrm>
          <a:prstGeom prst="rect">
            <a:avLst/>
          </a:prstGeom>
          <a:solidFill>
            <a:schemeClr val="accent1">
              <a:alpha val="24705"/>
            </a:schemeClr>
          </a:solid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dk1"/>
              </a:buClr>
              <a:buSzPts val="3000"/>
              <a:buFont typeface="Arial"/>
              <a:buNone/>
            </a:pPr>
            <a:r>
              <a:t/>
            </a:r>
            <a:endParaRPr b="0" i="0" sz="3000" u="none" cap="none" strike="noStrike">
              <a:solidFill>
                <a:srgbClr val="000000"/>
              </a:solidFill>
              <a:latin typeface="Helvetica Neue"/>
              <a:ea typeface="Helvetica Neue"/>
              <a:cs typeface="Helvetica Neue"/>
              <a:sym typeface="Helvetica Neue"/>
            </a:endParaRPr>
          </a:p>
        </p:txBody>
      </p:sp>
      <p:cxnSp>
        <p:nvCxnSpPr>
          <p:cNvPr descr="Tag=AccentColor&#10;Flavor=Light&#10;Target=Line" id="299" name="Google Shape;299;p57"/>
          <p:cNvCxnSpPr/>
          <p:nvPr/>
        </p:nvCxnSpPr>
        <p:spPr>
          <a:xfrm rot="10800000">
            <a:off x="11496184" y="5610"/>
            <a:ext cx="0" cy="6858000"/>
          </a:xfrm>
          <a:prstGeom prst="straightConnector1">
            <a:avLst/>
          </a:prstGeom>
          <a:noFill/>
          <a:ln cap="rnd" cmpd="sng" w="9525">
            <a:solidFill>
              <a:schemeClr val="accent1"/>
            </a:solidFill>
            <a:prstDash val="dash"/>
            <a:miter lim="800000"/>
            <a:headEnd len="sm" w="sm" type="none"/>
            <a:tailEnd len="sm" w="sm" type="none"/>
          </a:ln>
        </p:spPr>
      </p:cxnSp>
      <p:cxnSp>
        <p:nvCxnSpPr>
          <p:cNvPr descr="Tag=AccentColor&#10;Flavor=Light&#10;Target=Line" id="300" name="Google Shape;300;p57"/>
          <p:cNvCxnSpPr/>
          <p:nvPr/>
        </p:nvCxnSpPr>
        <p:spPr>
          <a:xfrm>
            <a:off x="1524" y="6172200"/>
            <a:ext cx="12192000" cy="0"/>
          </a:xfrm>
          <a:prstGeom prst="straightConnector1">
            <a:avLst/>
          </a:prstGeom>
          <a:noFill/>
          <a:ln cap="rnd" cmpd="sng" w="9525">
            <a:solidFill>
              <a:schemeClr val="accent1"/>
            </a:solidFill>
            <a:prstDash val="dash"/>
            <a:miter lim="800000"/>
            <a:headEnd len="sm" w="sm" type="none"/>
            <a:tailEnd len="sm" w="sm"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ontent 3 column">
  <p:cSld name="11_Content 3 column">
    <p:spTree>
      <p:nvGrpSpPr>
        <p:cNvPr id="301" name="Shape 301"/>
        <p:cNvGrpSpPr/>
        <p:nvPr/>
      </p:nvGrpSpPr>
      <p:grpSpPr>
        <a:xfrm>
          <a:off x="0" y="0"/>
          <a:ext cx="0" cy="0"/>
          <a:chOff x="0" y="0"/>
          <a:chExt cx="0" cy="0"/>
        </a:xfrm>
      </p:grpSpPr>
      <p:sp>
        <p:nvSpPr>
          <p:cNvPr descr="Tag=AccentColor&#10;Flavor=Light&#10;Target=Fill" id="302" name="Google Shape;302;p58"/>
          <p:cNvSpPr/>
          <p:nvPr/>
        </p:nvSpPr>
        <p:spPr>
          <a:xfrm rot="10800000">
            <a:off x="11492523" y="0"/>
            <a:ext cx="699477" cy="1898809"/>
          </a:xfrm>
          <a:prstGeom prst="rect">
            <a:avLst/>
          </a:prstGeom>
          <a:solidFill>
            <a:schemeClr val="accent1">
              <a:alpha val="24705"/>
            </a:schemeClr>
          </a:solid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dk1"/>
              </a:buClr>
              <a:buSzPts val="3000"/>
              <a:buFont typeface="Arial"/>
              <a:buNone/>
            </a:pPr>
            <a:r>
              <a:t/>
            </a:r>
            <a:endParaRPr b="0" i="0" sz="3000" u="none" cap="none" strike="noStrike">
              <a:solidFill>
                <a:srgbClr val="000000"/>
              </a:solidFill>
              <a:latin typeface="Helvetica Neue"/>
              <a:ea typeface="Helvetica Neue"/>
              <a:cs typeface="Helvetica Neue"/>
              <a:sym typeface="Helvetica Neue"/>
            </a:endParaRPr>
          </a:p>
        </p:txBody>
      </p:sp>
      <p:sp>
        <p:nvSpPr>
          <p:cNvPr id="303" name="Google Shape;303;p58"/>
          <p:cNvSpPr txBox="1"/>
          <p:nvPr>
            <p:ph type="title"/>
          </p:nvPr>
        </p:nvSpPr>
        <p:spPr>
          <a:xfrm>
            <a:off x="420624" y="365125"/>
            <a:ext cx="10543032"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5200"/>
              <a:buFont typeface="Arial"/>
              <a:buNone/>
              <a:defRPr sz="5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4" name="Google Shape;304;p58"/>
          <p:cNvSpPr txBox="1"/>
          <p:nvPr>
            <p:ph idx="1" type="body"/>
          </p:nvPr>
        </p:nvSpPr>
        <p:spPr>
          <a:xfrm>
            <a:off x="420624" y="1681163"/>
            <a:ext cx="32918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87500"/>
              </a:lnSpc>
              <a:spcBef>
                <a:spcPts val="1000"/>
              </a:spcBef>
              <a:spcAft>
                <a:spcPts val="0"/>
              </a:spcAft>
              <a:buSzPts val="3200"/>
              <a:buNone/>
              <a:defRPr b="0" sz="3200"/>
            </a:lvl1pPr>
            <a:lvl2pPr indent="-228600" lvl="1" marL="914400" algn="l">
              <a:lnSpc>
                <a:spcPct val="140000"/>
              </a:lnSpc>
              <a:spcBef>
                <a:spcPts val="500"/>
              </a:spcBef>
              <a:spcAft>
                <a:spcPts val="0"/>
              </a:spcAft>
              <a:buSzPts val="2000"/>
              <a:buNone/>
              <a:defRPr b="1" sz="2000"/>
            </a:lvl2pPr>
            <a:lvl3pPr indent="-228600" lvl="2" marL="1371600" algn="l">
              <a:lnSpc>
                <a:spcPct val="155555"/>
              </a:lnSpc>
              <a:spcBef>
                <a:spcPts val="500"/>
              </a:spcBef>
              <a:spcAft>
                <a:spcPts val="0"/>
              </a:spcAft>
              <a:buSzPts val="1800"/>
              <a:buNone/>
              <a:defRPr b="1" sz="1800"/>
            </a:lvl3pPr>
            <a:lvl4pPr indent="-228600" lvl="3" marL="1828800" algn="l">
              <a:lnSpc>
                <a:spcPct val="175000"/>
              </a:lnSpc>
              <a:spcBef>
                <a:spcPts val="500"/>
              </a:spcBef>
              <a:spcAft>
                <a:spcPts val="0"/>
              </a:spcAft>
              <a:buSzPts val="1600"/>
              <a:buNone/>
              <a:defRPr b="1" sz="1600"/>
            </a:lvl4pPr>
            <a:lvl5pPr indent="-228600" lvl="4" marL="2286000" algn="l">
              <a:lnSpc>
                <a:spcPct val="175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5" name="Google Shape;305;p58"/>
          <p:cNvSpPr txBox="1"/>
          <p:nvPr>
            <p:ph idx="2" type="body"/>
          </p:nvPr>
        </p:nvSpPr>
        <p:spPr>
          <a:xfrm>
            <a:off x="420624" y="2505075"/>
            <a:ext cx="3291840" cy="3526932"/>
          </a:xfrm>
          <a:prstGeom prst="rect">
            <a:avLst/>
          </a:prstGeom>
          <a:noFill/>
          <a:ln>
            <a:noFill/>
          </a:ln>
        </p:spPr>
        <p:txBody>
          <a:bodyPr anchorCtr="0" anchor="t" bIns="45700" lIns="91425" spcFirstLastPara="1" rIns="91425" wrap="square" tIns="45700">
            <a:normAutofit/>
          </a:bodyPr>
          <a:lstStyle>
            <a:lvl1pPr indent="-342900" lvl="0" marL="457200" algn="l">
              <a:lnSpc>
                <a:spcPct val="116666"/>
              </a:lnSpc>
              <a:spcBef>
                <a:spcPts val="1000"/>
              </a:spcBef>
              <a:spcAft>
                <a:spcPts val="0"/>
              </a:spcAft>
              <a:buSzPts val="1800"/>
              <a:buChar char="⬩"/>
              <a:defRPr sz="1800"/>
            </a:lvl1pPr>
            <a:lvl2pPr indent="-342900" lvl="1" marL="914400" algn="l">
              <a:lnSpc>
                <a:spcPct val="116666"/>
              </a:lnSpc>
              <a:spcBef>
                <a:spcPts val="1000"/>
              </a:spcBef>
              <a:spcAft>
                <a:spcPts val="0"/>
              </a:spcAft>
              <a:buSzPts val="1800"/>
              <a:buChar char="⬩"/>
              <a:defRPr sz="1800"/>
            </a:lvl2pPr>
            <a:lvl3pPr indent="-317500" lvl="2" marL="1371600" algn="l">
              <a:lnSpc>
                <a:spcPct val="150000"/>
              </a:lnSpc>
              <a:spcBef>
                <a:spcPts val="1000"/>
              </a:spcBef>
              <a:spcAft>
                <a:spcPts val="0"/>
              </a:spcAft>
              <a:buSzPts val="1400"/>
              <a:buChar char="⬩"/>
              <a:defRPr sz="1400"/>
            </a:lvl3pPr>
            <a:lvl4pPr indent="-304800" lvl="3" marL="1828800" algn="l">
              <a:lnSpc>
                <a:spcPct val="175000"/>
              </a:lnSpc>
              <a:spcBef>
                <a:spcPts val="1000"/>
              </a:spcBef>
              <a:spcAft>
                <a:spcPts val="0"/>
              </a:spcAft>
              <a:buSzPts val="1200"/>
              <a:buChar char="⬩"/>
              <a:defRPr sz="1200"/>
            </a:lvl4pPr>
            <a:lvl5pPr indent="-298450" lvl="4" marL="2286000" algn="l">
              <a:lnSpc>
                <a:spcPct val="190909"/>
              </a:lnSpc>
              <a:spcBef>
                <a:spcPts val="1000"/>
              </a:spcBef>
              <a:spcAft>
                <a:spcPts val="0"/>
              </a:spcAft>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 name="Google Shape;306;p58"/>
          <p:cNvSpPr txBox="1"/>
          <p:nvPr>
            <p:ph idx="3" type="body"/>
          </p:nvPr>
        </p:nvSpPr>
        <p:spPr>
          <a:xfrm>
            <a:off x="4073651" y="1690688"/>
            <a:ext cx="32918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87500"/>
              </a:lnSpc>
              <a:spcBef>
                <a:spcPts val="1000"/>
              </a:spcBef>
              <a:spcAft>
                <a:spcPts val="0"/>
              </a:spcAft>
              <a:buSzPts val="3200"/>
              <a:buNone/>
              <a:defRPr b="0" sz="3200"/>
            </a:lvl1pPr>
            <a:lvl2pPr indent="-228600" lvl="1" marL="914400" algn="l">
              <a:lnSpc>
                <a:spcPct val="140000"/>
              </a:lnSpc>
              <a:spcBef>
                <a:spcPts val="500"/>
              </a:spcBef>
              <a:spcAft>
                <a:spcPts val="0"/>
              </a:spcAft>
              <a:buSzPts val="2000"/>
              <a:buNone/>
              <a:defRPr b="1" sz="2000"/>
            </a:lvl2pPr>
            <a:lvl3pPr indent="-228600" lvl="2" marL="1371600" algn="l">
              <a:lnSpc>
                <a:spcPct val="155555"/>
              </a:lnSpc>
              <a:spcBef>
                <a:spcPts val="500"/>
              </a:spcBef>
              <a:spcAft>
                <a:spcPts val="0"/>
              </a:spcAft>
              <a:buSzPts val="1800"/>
              <a:buNone/>
              <a:defRPr b="1" sz="1800"/>
            </a:lvl3pPr>
            <a:lvl4pPr indent="-228600" lvl="3" marL="1828800" algn="l">
              <a:lnSpc>
                <a:spcPct val="175000"/>
              </a:lnSpc>
              <a:spcBef>
                <a:spcPts val="500"/>
              </a:spcBef>
              <a:spcAft>
                <a:spcPts val="0"/>
              </a:spcAft>
              <a:buSzPts val="1600"/>
              <a:buNone/>
              <a:defRPr b="1" sz="1600"/>
            </a:lvl4pPr>
            <a:lvl5pPr indent="-228600" lvl="4" marL="2286000" algn="l">
              <a:lnSpc>
                <a:spcPct val="175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7" name="Google Shape;307;p58"/>
          <p:cNvSpPr txBox="1"/>
          <p:nvPr>
            <p:ph idx="4" type="body"/>
          </p:nvPr>
        </p:nvSpPr>
        <p:spPr>
          <a:xfrm>
            <a:off x="4073651" y="2514600"/>
            <a:ext cx="3291840" cy="3526932"/>
          </a:xfrm>
          <a:prstGeom prst="rect">
            <a:avLst/>
          </a:prstGeom>
          <a:noFill/>
          <a:ln>
            <a:noFill/>
          </a:ln>
        </p:spPr>
        <p:txBody>
          <a:bodyPr anchorCtr="0" anchor="t" bIns="45700" lIns="91425" spcFirstLastPara="1" rIns="91425" wrap="square" tIns="45700">
            <a:normAutofit/>
          </a:bodyPr>
          <a:lstStyle>
            <a:lvl1pPr indent="-342900" lvl="0" marL="457200" algn="l">
              <a:lnSpc>
                <a:spcPct val="116666"/>
              </a:lnSpc>
              <a:spcBef>
                <a:spcPts val="1000"/>
              </a:spcBef>
              <a:spcAft>
                <a:spcPts val="0"/>
              </a:spcAft>
              <a:buSzPts val="1800"/>
              <a:buChar char="⬩"/>
              <a:defRPr sz="1800"/>
            </a:lvl1pPr>
            <a:lvl2pPr indent="-342900" lvl="1" marL="914400" algn="l">
              <a:lnSpc>
                <a:spcPct val="116666"/>
              </a:lnSpc>
              <a:spcBef>
                <a:spcPts val="1000"/>
              </a:spcBef>
              <a:spcAft>
                <a:spcPts val="0"/>
              </a:spcAft>
              <a:buSzPts val="1800"/>
              <a:buChar char="⬩"/>
              <a:defRPr sz="1800"/>
            </a:lvl2pPr>
            <a:lvl3pPr indent="-317500" lvl="2" marL="1371600" algn="l">
              <a:lnSpc>
                <a:spcPct val="150000"/>
              </a:lnSpc>
              <a:spcBef>
                <a:spcPts val="1000"/>
              </a:spcBef>
              <a:spcAft>
                <a:spcPts val="0"/>
              </a:spcAft>
              <a:buSzPts val="1400"/>
              <a:buChar char="⬩"/>
              <a:defRPr sz="1400"/>
            </a:lvl3pPr>
            <a:lvl4pPr indent="-304800" lvl="3" marL="1828800" algn="l">
              <a:lnSpc>
                <a:spcPct val="175000"/>
              </a:lnSpc>
              <a:spcBef>
                <a:spcPts val="1000"/>
              </a:spcBef>
              <a:spcAft>
                <a:spcPts val="0"/>
              </a:spcAft>
              <a:buSzPts val="1200"/>
              <a:buChar char="⬩"/>
              <a:defRPr sz="1200"/>
            </a:lvl4pPr>
            <a:lvl5pPr indent="-298450" lvl="4" marL="2286000" algn="l">
              <a:lnSpc>
                <a:spcPct val="190909"/>
              </a:lnSpc>
              <a:spcBef>
                <a:spcPts val="1000"/>
              </a:spcBef>
              <a:spcAft>
                <a:spcPts val="0"/>
              </a:spcAft>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8" name="Google Shape;308;p58"/>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 name="Google Shape;309;p58"/>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 name="Google Shape;310;p58"/>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cxnSp>
        <p:nvCxnSpPr>
          <p:cNvPr descr="Tag=AccentColor&#10;Flavor=Light&#10;Target=Line" id="311" name="Google Shape;311;p58"/>
          <p:cNvCxnSpPr/>
          <p:nvPr/>
        </p:nvCxnSpPr>
        <p:spPr>
          <a:xfrm rot="10800000">
            <a:off x="11496184" y="5610"/>
            <a:ext cx="0" cy="6858000"/>
          </a:xfrm>
          <a:prstGeom prst="straightConnector1">
            <a:avLst/>
          </a:prstGeom>
          <a:noFill/>
          <a:ln cap="rnd" cmpd="sng" w="9525">
            <a:solidFill>
              <a:schemeClr val="accent1"/>
            </a:solidFill>
            <a:prstDash val="dash"/>
            <a:miter lim="800000"/>
            <a:headEnd len="sm" w="sm" type="none"/>
            <a:tailEnd len="sm" w="sm" type="none"/>
          </a:ln>
        </p:spPr>
      </p:cxnSp>
      <p:cxnSp>
        <p:nvCxnSpPr>
          <p:cNvPr descr="Tag=AccentColor&#10;Flavor=Light&#10;Target=Line" id="312" name="Google Shape;312;p58"/>
          <p:cNvCxnSpPr/>
          <p:nvPr/>
        </p:nvCxnSpPr>
        <p:spPr>
          <a:xfrm>
            <a:off x="1524" y="6172200"/>
            <a:ext cx="12192000" cy="0"/>
          </a:xfrm>
          <a:prstGeom prst="straightConnector1">
            <a:avLst/>
          </a:prstGeom>
          <a:noFill/>
          <a:ln cap="rnd" cmpd="sng" w="9525">
            <a:solidFill>
              <a:schemeClr val="accent1"/>
            </a:solidFill>
            <a:prstDash val="dash"/>
            <a:miter lim="800000"/>
            <a:headEnd len="sm" w="sm" type="none"/>
            <a:tailEnd len="sm" w="sm" type="none"/>
          </a:ln>
        </p:spPr>
      </p:cxnSp>
      <p:sp>
        <p:nvSpPr>
          <p:cNvPr id="313" name="Google Shape;313;p58"/>
          <p:cNvSpPr txBox="1"/>
          <p:nvPr>
            <p:ph idx="5" type="body"/>
          </p:nvPr>
        </p:nvSpPr>
        <p:spPr>
          <a:xfrm>
            <a:off x="7726679" y="1681163"/>
            <a:ext cx="32918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87500"/>
              </a:lnSpc>
              <a:spcBef>
                <a:spcPts val="1000"/>
              </a:spcBef>
              <a:spcAft>
                <a:spcPts val="0"/>
              </a:spcAft>
              <a:buSzPts val="3200"/>
              <a:buNone/>
              <a:defRPr b="0" sz="3200"/>
            </a:lvl1pPr>
            <a:lvl2pPr indent="-228600" lvl="1" marL="914400" algn="l">
              <a:lnSpc>
                <a:spcPct val="140000"/>
              </a:lnSpc>
              <a:spcBef>
                <a:spcPts val="500"/>
              </a:spcBef>
              <a:spcAft>
                <a:spcPts val="0"/>
              </a:spcAft>
              <a:buSzPts val="2000"/>
              <a:buNone/>
              <a:defRPr b="1" sz="2000"/>
            </a:lvl2pPr>
            <a:lvl3pPr indent="-228600" lvl="2" marL="1371600" algn="l">
              <a:lnSpc>
                <a:spcPct val="155555"/>
              </a:lnSpc>
              <a:spcBef>
                <a:spcPts val="500"/>
              </a:spcBef>
              <a:spcAft>
                <a:spcPts val="0"/>
              </a:spcAft>
              <a:buSzPts val="1800"/>
              <a:buNone/>
              <a:defRPr b="1" sz="1800"/>
            </a:lvl3pPr>
            <a:lvl4pPr indent="-228600" lvl="3" marL="1828800" algn="l">
              <a:lnSpc>
                <a:spcPct val="175000"/>
              </a:lnSpc>
              <a:spcBef>
                <a:spcPts val="500"/>
              </a:spcBef>
              <a:spcAft>
                <a:spcPts val="0"/>
              </a:spcAft>
              <a:buSzPts val="1600"/>
              <a:buNone/>
              <a:defRPr b="1" sz="1600"/>
            </a:lvl4pPr>
            <a:lvl5pPr indent="-228600" lvl="4" marL="2286000" algn="l">
              <a:lnSpc>
                <a:spcPct val="175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4" name="Google Shape;314;p58"/>
          <p:cNvSpPr txBox="1"/>
          <p:nvPr>
            <p:ph idx="6" type="body"/>
          </p:nvPr>
        </p:nvSpPr>
        <p:spPr>
          <a:xfrm>
            <a:off x="7726679" y="2505075"/>
            <a:ext cx="3291840" cy="3526932"/>
          </a:xfrm>
          <a:prstGeom prst="rect">
            <a:avLst/>
          </a:prstGeom>
          <a:noFill/>
          <a:ln>
            <a:noFill/>
          </a:ln>
        </p:spPr>
        <p:txBody>
          <a:bodyPr anchorCtr="0" anchor="t" bIns="45700" lIns="91425" spcFirstLastPara="1" rIns="91425" wrap="square" tIns="45700">
            <a:normAutofit/>
          </a:bodyPr>
          <a:lstStyle>
            <a:lvl1pPr indent="-342900" lvl="0" marL="457200" algn="l">
              <a:lnSpc>
                <a:spcPct val="116666"/>
              </a:lnSpc>
              <a:spcBef>
                <a:spcPts val="1000"/>
              </a:spcBef>
              <a:spcAft>
                <a:spcPts val="0"/>
              </a:spcAft>
              <a:buSzPts val="1800"/>
              <a:buChar char="⬩"/>
              <a:defRPr sz="1800"/>
            </a:lvl1pPr>
            <a:lvl2pPr indent="-342900" lvl="1" marL="914400" algn="l">
              <a:lnSpc>
                <a:spcPct val="116666"/>
              </a:lnSpc>
              <a:spcBef>
                <a:spcPts val="1000"/>
              </a:spcBef>
              <a:spcAft>
                <a:spcPts val="0"/>
              </a:spcAft>
              <a:buSzPts val="1800"/>
              <a:buChar char="⬩"/>
              <a:defRPr sz="1800"/>
            </a:lvl2pPr>
            <a:lvl3pPr indent="-317500" lvl="2" marL="1371600" algn="l">
              <a:lnSpc>
                <a:spcPct val="150000"/>
              </a:lnSpc>
              <a:spcBef>
                <a:spcPts val="1000"/>
              </a:spcBef>
              <a:spcAft>
                <a:spcPts val="0"/>
              </a:spcAft>
              <a:buSzPts val="1400"/>
              <a:buChar char="⬩"/>
              <a:defRPr sz="1400"/>
            </a:lvl3pPr>
            <a:lvl4pPr indent="-304800" lvl="3" marL="1828800" algn="l">
              <a:lnSpc>
                <a:spcPct val="175000"/>
              </a:lnSpc>
              <a:spcBef>
                <a:spcPts val="1000"/>
              </a:spcBef>
              <a:spcAft>
                <a:spcPts val="0"/>
              </a:spcAft>
              <a:buSzPts val="1200"/>
              <a:buChar char="⬩"/>
              <a:defRPr sz="1200"/>
            </a:lvl4pPr>
            <a:lvl5pPr indent="-298450" lvl="4" marL="2286000" algn="l">
              <a:lnSpc>
                <a:spcPct val="190909"/>
              </a:lnSpc>
              <a:spcBef>
                <a:spcPts val="1000"/>
              </a:spcBef>
              <a:spcAft>
                <a:spcPts val="0"/>
              </a:spcAft>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Section break">
  <p:cSld name="4_Section break">
    <p:spTree>
      <p:nvGrpSpPr>
        <p:cNvPr id="41" name="Shape 41"/>
        <p:cNvGrpSpPr/>
        <p:nvPr/>
      </p:nvGrpSpPr>
      <p:grpSpPr>
        <a:xfrm>
          <a:off x="0" y="0"/>
          <a:ext cx="0" cy="0"/>
          <a:chOff x="0" y="0"/>
          <a:chExt cx="0" cy="0"/>
        </a:xfrm>
      </p:grpSpPr>
      <p:sp>
        <p:nvSpPr>
          <p:cNvPr id="42" name="Google Shape;42;p31"/>
          <p:cNvSpPr txBox="1"/>
          <p:nvPr>
            <p:ph type="ctrTitle"/>
          </p:nvPr>
        </p:nvSpPr>
        <p:spPr>
          <a:xfrm>
            <a:off x="422898" y="576263"/>
            <a:ext cx="4977777" cy="296760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31"/>
          <p:cNvSpPr txBox="1"/>
          <p:nvPr>
            <p:ph idx="1" type="subTitle"/>
          </p:nvPr>
        </p:nvSpPr>
        <p:spPr>
          <a:xfrm>
            <a:off x="422898" y="3764975"/>
            <a:ext cx="4977777" cy="2192683"/>
          </a:xfrm>
          <a:prstGeom prst="rect">
            <a:avLst/>
          </a:prstGeom>
          <a:noFill/>
          <a:ln>
            <a:noFill/>
          </a:ln>
        </p:spPr>
        <p:txBody>
          <a:bodyPr anchorCtr="0" anchor="t" bIns="45700" lIns="91425" spcFirstLastPara="1" rIns="91425" wrap="square" tIns="45700">
            <a:normAutofit/>
          </a:bodyPr>
          <a:lstStyle>
            <a:lvl1pPr lvl="0" algn="l">
              <a:lnSpc>
                <a:spcPct val="116666"/>
              </a:lnSpc>
              <a:spcBef>
                <a:spcPts val="1000"/>
              </a:spcBef>
              <a:spcAft>
                <a:spcPts val="0"/>
              </a:spcAft>
              <a:buSzPts val="2400"/>
              <a:buNone/>
              <a:defRPr/>
            </a:lvl1pPr>
            <a:lvl2pPr lvl="1" algn="l">
              <a:lnSpc>
                <a:spcPct val="155555"/>
              </a:lnSpc>
              <a:spcBef>
                <a:spcPts val="500"/>
              </a:spcBef>
              <a:spcAft>
                <a:spcPts val="0"/>
              </a:spcAft>
              <a:buSzPts val="1800"/>
              <a:buChar char="⬩"/>
              <a:defRPr/>
            </a:lvl2pPr>
            <a:lvl3pPr lvl="2" algn="l">
              <a:lnSpc>
                <a:spcPct val="155555"/>
              </a:lnSpc>
              <a:spcBef>
                <a:spcPts val="500"/>
              </a:spcBef>
              <a:spcAft>
                <a:spcPts val="0"/>
              </a:spcAft>
              <a:buSzPts val="1800"/>
              <a:buChar char="⬩"/>
              <a:defRPr/>
            </a:lvl3pPr>
            <a:lvl4pPr lvl="3" algn="l">
              <a:lnSpc>
                <a:spcPct val="155555"/>
              </a:lnSpc>
              <a:spcBef>
                <a:spcPts val="500"/>
              </a:spcBef>
              <a:spcAft>
                <a:spcPts val="0"/>
              </a:spcAft>
              <a:buSzPts val="1800"/>
              <a:buChar char="⬩"/>
              <a:defRPr/>
            </a:lvl4pPr>
            <a:lvl5pPr lvl="4" algn="l">
              <a:lnSpc>
                <a:spcPct val="155555"/>
              </a:lnSpc>
              <a:spcBef>
                <a:spcPts val="50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descr="Tag=AccentColor&#10;Flavor=Light&#10;Target=Fill" id="44" name="Google Shape;44;p31"/>
          <p:cNvSpPr/>
          <p:nvPr/>
        </p:nvSpPr>
        <p:spPr>
          <a:xfrm rot="10800000">
            <a:off x="11496184" y="-10"/>
            <a:ext cx="695816" cy="6858000"/>
          </a:xfrm>
          <a:prstGeom prst="rect">
            <a:avLst/>
          </a:prstGeom>
          <a:solidFill>
            <a:schemeClr val="accent1">
              <a:alpha val="24705"/>
            </a:schemeClr>
          </a:solid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dk1"/>
              </a:buClr>
              <a:buSzPts val="3000"/>
              <a:buFont typeface="Arial"/>
              <a:buNone/>
            </a:pPr>
            <a:r>
              <a:t/>
            </a:r>
            <a:endParaRPr b="0" i="0" sz="3000" u="none" cap="none" strike="noStrike">
              <a:solidFill>
                <a:srgbClr val="000000"/>
              </a:solidFill>
              <a:latin typeface="Helvetica Neue"/>
              <a:ea typeface="Helvetica Neue"/>
              <a:cs typeface="Helvetica Neue"/>
              <a:sym typeface="Helvetica Neue"/>
            </a:endParaRPr>
          </a:p>
        </p:txBody>
      </p:sp>
      <p:sp>
        <p:nvSpPr>
          <p:cNvPr id="45" name="Google Shape;45;p31"/>
          <p:cNvSpPr/>
          <p:nvPr>
            <p:ph idx="2" type="pic"/>
          </p:nvPr>
        </p:nvSpPr>
        <p:spPr>
          <a:xfrm>
            <a:off x="6483096" y="0"/>
            <a:ext cx="5020056" cy="6848856"/>
          </a:xfrm>
          <a:prstGeom prst="rect">
            <a:avLst/>
          </a:prstGeom>
          <a:solidFill>
            <a:schemeClr val="accent3"/>
          </a:solidFill>
          <a:ln>
            <a:no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Summary">
  <p:cSld name="12_Summary">
    <p:spTree>
      <p:nvGrpSpPr>
        <p:cNvPr id="315" name="Shape 315"/>
        <p:cNvGrpSpPr/>
        <p:nvPr/>
      </p:nvGrpSpPr>
      <p:grpSpPr>
        <a:xfrm>
          <a:off x="0" y="0"/>
          <a:ext cx="0" cy="0"/>
          <a:chOff x="0" y="0"/>
          <a:chExt cx="0" cy="0"/>
        </a:xfrm>
      </p:grpSpPr>
      <p:sp>
        <p:nvSpPr>
          <p:cNvPr id="316" name="Google Shape;316;p59"/>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7" name="Google Shape;317;p59"/>
          <p:cNvSpPr/>
          <p:nvPr/>
        </p:nvSpPr>
        <p:spPr>
          <a:xfrm>
            <a:off x="1446276" y="685800"/>
            <a:ext cx="10744200" cy="5486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8" name="Google Shape;318;p59"/>
          <p:cNvSpPr txBox="1"/>
          <p:nvPr>
            <p:ph type="title"/>
          </p:nvPr>
        </p:nvSpPr>
        <p:spPr>
          <a:xfrm>
            <a:off x="422145" y="539496"/>
            <a:ext cx="4907908" cy="2640432"/>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9" name="Google Shape;319;p59"/>
          <p:cNvSpPr txBox="1"/>
          <p:nvPr>
            <p:ph idx="1" type="body"/>
          </p:nvPr>
        </p:nvSpPr>
        <p:spPr>
          <a:xfrm>
            <a:off x="5583401" y="539496"/>
            <a:ext cx="4956417" cy="2640432"/>
          </a:xfrm>
          <a:prstGeom prst="rect">
            <a:avLst/>
          </a:prstGeom>
          <a:noFill/>
          <a:ln>
            <a:noFill/>
          </a:ln>
        </p:spPr>
        <p:txBody>
          <a:bodyPr anchorCtr="0" anchor="t" bIns="45700" lIns="91425" spcFirstLastPara="1" rIns="91425" wrap="square" tIns="45700">
            <a:normAutofit/>
          </a:bodyPr>
          <a:lstStyle>
            <a:lvl1pPr indent="-228600" lvl="0" marL="457200" algn="l">
              <a:lnSpc>
                <a:spcPct val="116666"/>
              </a:lnSpc>
              <a:spcBef>
                <a:spcPts val="1000"/>
              </a:spcBef>
              <a:spcAft>
                <a:spcPts val="0"/>
              </a:spcAft>
              <a:buSzPts val="2400"/>
              <a:buNone/>
              <a:defRPr/>
            </a:lvl1pPr>
            <a:lvl2pPr indent="-342900" lvl="1" marL="914400" algn="l">
              <a:lnSpc>
                <a:spcPct val="155555"/>
              </a:lnSpc>
              <a:spcBef>
                <a:spcPts val="500"/>
              </a:spcBef>
              <a:spcAft>
                <a:spcPts val="0"/>
              </a:spcAft>
              <a:buSzPts val="1800"/>
              <a:buChar char="⬩"/>
              <a:defRPr/>
            </a:lvl2pPr>
            <a:lvl3pPr indent="-342900" lvl="2" marL="1371600" algn="l">
              <a:lnSpc>
                <a:spcPct val="155555"/>
              </a:lnSpc>
              <a:spcBef>
                <a:spcPts val="500"/>
              </a:spcBef>
              <a:spcAft>
                <a:spcPts val="0"/>
              </a:spcAft>
              <a:buSzPts val="1800"/>
              <a:buChar char="⬩"/>
              <a:defRPr/>
            </a:lvl3pPr>
            <a:lvl4pPr indent="-342900" lvl="3" marL="1828800" algn="l">
              <a:lnSpc>
                <a:spcPct val="155555"/>
              </a:lnSpc>
              <a:spcBef>
                <a:spcPts val="500"/>
              </a:spcBef>
              <a:spcAft>
                <a:spcPts val="0"/>
              </a:spcAft>
              <a:buSzPts val="1800"/>
              <a:buChar char="⬩"/>
              <a:defRPr/>
            </a:lvl4pPr>
            <a:lvl5pPr indent="-342900" lvl="4" marL="2286000" algn="l">
              <a:lnSpc>
                <a:spcPct val="155555"/>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0" name="Google Shape;320;p59"/>
          <p:cNvSpPr/>
          <p:nvPr>
            <p:ph idx="2" type="pic"/>
          </p:nvPr>
        </p:nvSpPr>
        <p:spPr>
          <a:xfrm>
            <a:off x="420624" y="3355848"/>
            <a:ext cx="5230368" cy="2816352"/>
          </a:xfrm>
          <a:prstGeom prst="rect">
            <a:avLst/>
          </a:prstGeom>
          <a:solidFill>
            <a:schemeClr val="accent3"/>
          </a:solidFill>
          <a:ln>
            <a:noFill/>
          </a:ln>
        </p:spPr>
      </p:sp>
      <p:sp>
        <p:nvSpPr>
          <p:cNvPr id="321" name="Google Shape;321;p59"/>
          <p:cNvSpPr/>
          <p:nvPr>
            <p:ph idx="3" type="pic"/>
          </p:nvPr>
        </p:nvSpPr>
        <p:spPr>
          <a:xfrm>
            <a:off x="5650992" y="3355848"/>
            <a:ext cx="5843016" cy="2816352"/>
          </a:xfrm>
          <a:prstGeom prst="rect">
            <a:avLst/>
          </a:prstGeom>
          <a:solidFill>
            <a:schemeClr val="accent3"/>
          </a:solidFill>
          <a:ln>
            <a:noFill/>
          </a:ln>
        </p:spPr>
      </p:sp>
      <p:sp>
        <p:nvSpPr>
          <p:cNvPr id="322" name="Google Shape;322;p59"/>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59"/>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 name="Google Shape;324;p59"/>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325" name="Google Shape;325;p59"/>
          <p:cNvSpPr/>
          <p:nvPr/>
        </p:nvSpPr>
        <p:spPr>
          <a:xfrm rot="10800000">
            <a:off x="-1" y="3352062"/>
            <a:ext cx="413642" cy="2820137"/>
          </a:xfrm>
          <a:prstGeom prst="rect">
            <a:avLst/>
          </a:prstGeom>
          <a:solidFill>
            <a:schemeClr val="accent1">
              <a:alpha val="24705"/>
            </a:schemeClr>
          </a:solid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dk1"/>
              </a:buClr>
              <a:buSzPts val="3000"/>
              <a:buFont typeface="Arial"/>
              <a:buNone/>
            </a:pPr>
            <a:r>
              <a:t/>
            </a:r>
            <a:endParaRPr b="0" i="0" sz="3000" u="none" cap="none" strike="noStrike">
              <a:solidFill>
                <a:srgbClr val="000000"/>
              </a:solidFill>
              <a:latin typeface="Helvetica Neue"/>
              <a:ea typeface="Helvetica Neue"/>
              <a:cs typeface="Helvetica Neue"/>
              <a:sym typeface="Helvetica Neue"/>
            </a:endParaRPr>
          </a:p>
        </p:txBody>
      </p:sp>
      <p:cxnSp>
        <p:nvCxnSpPr>
          <p:cNvPr id="326" name="Google Shape;326;p59"/>
          <p:cNvCxnSpPr/>
          <p:nvPr/>
        </p:nvCxnSpPr>
        <p:spPr>
          <a:xfrm rot="10800000">
            <a:off x="11496184" y="5610"/>
            <a:ext cx="0" cy="6858000"/>
          </a:xfrm>
          <a:prstGeom prst="straightConnector1">
            <a:avLst/>
          </a:prstGeom>
          <a:noFill/>
          <a:ln cap="rnd" cmpd="sng" w="9525">
            <a:solidFill>
              <a:schemeClr val="accent1"/>
            </a:solidFill>
            <a:prstDash val="dash"/>
            <a:miter lim="800000"/>
            <a:headEnd len="sm" w="sm" type="none"/>
            <a:tailEnd len="sm" w="sm" type="none"/>
          </a:ln>
        </p:spPr>
      </p:cxnSp>
      <p:cxnSp>
        <p:nvCxnSpPr>
          <p:cNvPr id="327" name="Google Shape;327;p59"/>
          <p:cNvCxnSpPr/>
          <p:nvPr/>
        </p:nvCxnSpPr>
        <p:spPr>
          <a:xfrm>
            <a:off x="1524" y="6172200"/>
            <a:ext cx="12192000" cy="0"/>
          </a:xfrm>
          <a:prstGeom prst="straightConnector1">
            <a:avLst/>
          </a:prstGeom>
          <a:noFill/>
          <a:ln cap="rnd" cmpd="sng" w="9525">
            <a:solidFill>
              <a:schemeClr val="accent1"/>
            </a:solidFill>
            <a:prstDash val="dash"/>
            <a:miter lim="800000"/>
            <a:headEnd len="sm" w="sm" type="none"/>
            <a:tailEnd len="sm" w="sm"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losing">
  <p:cSld name="13_Closing">
    <p:spTree>
      <p:nvGrpSpPr>
        <p:cNvPr id="328" name="Shape 328"/>
        <p:cNvGrpSpPr/>
        <p:nvPr/>
      </p:nvGrpSpPr>
      <p:grpSpPr>
        <a:xfrm>
          <a:off x="0" y="0"/>
          <a:ext cx="0" cy="0"/>
          <a:chOff x="0" y="0"/>
          <a:chExt cx="0" cy="0"/>
        </a:xfrm>
      </p:grpSpPr>
      <p:sp>
        <p:nvSpPr>
          <p:cNvPr id="329" name="Google Shape;329;p60"/>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0" name="Google Shape;330;p60"/>
          <p:cNvSpPr/>
          <p:nvPr/>
        </p:nvSpPr>
        <p:spPr>
          <a:xfrm>
            <a:off x="1446276" y="685800"/>
            <a:ext cx="10744200" cy="5486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1" name="Google Shape;331;p60"/>
          <p:cNvSpPr txBox="1"/>
          <p:nvPr>
            <p:ph type="title"/>
          </p:nvPr>
        </p:nvSpPr>
        <p:spPr>
          <a:xfrm>
            <a:off x="422897" y="539496"/>
            <a:ext cx="5228393" cy="269719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2" name="Google Shape;332;p60"/>
          <p:cNvSpPr txBox="1"/>
          <p:nvPr>
            <p:ph idx="1" type="body"/>
          </p:nvPr>
        </p:nvSpPr>
        <p:spPr>
          <a:xfrm>
            <a:off x="422897" y="3354749"/>
            <a:ext cx="5228392" cy="2582470"/>
          </a:xfrm>
          <a:prstGeom prst="rect">
            <a:avLst/>
          </a:prstGeom>
          <a:noFill/>
          <a:ln>
            <a:noFill/>
          </a:ln>
        </p:spPr>
        <p:txBody>
          <a:bodyPr anchorCtr="0" anchor="t" bIns="45700" lIns="91425" spcFirstLastPara="1" rIns="91425" wrap="square" tIns="45700">
            <a:noAutofit/>
          </a:bodyPr>
          <a:lstStyle>
            <a:lvl1pPr indent="-228600" lvl="0" marL="457200" algn="l">
              <a:lnSpc>
                <a:spcPct val="116666"/>
              </a:lnSpc>
              <a:spcBef>
                <a:spcPts val="1000"/>
              </a:spcBef>
              <a:spcAft>
                <a:spcPts val="0"/>
              </a:spcAft>
              <a:buSzPts val="2400"/>
              <a:buNone/>
              <a:defRPr/>
            </a:lvl1pPr>
            <a:lvl2pPr indent="-342900" lvl="1" marL="914400" algn="l">
              <a:lnSpc>
                <a:spcPct val="155555"/>
              </a:lnSpc>
              <a:spcBef>
                <a:spcPts val="500"/>
              </a:spcBef>
              <a:spcAft>
                <a:spcPts val="0"/>
              </a:spcAft>
              <a:buSzPts val="1800"/>
              <a:buChar char="⬩"/>
              <a:defRPr/>
            </a:lvl2pPr>
            <a:lvl3pPr indent="-342900" lvl="2" marL="1371600" algn="l">
              <a:lnSpc>
                <a:spcPct val="155555"/>
              </a:lnSpc>
              <a:spcBef>
                <a:spcPts val="500"/>
              </a:spcBef>
              <a:spcAft>
                <a:spcPts val="0"/>
              </a:spcAft>
              <a:buSzPts val="1800"/>
              <a:buChar char="⬩"/>
              <a:defRPr/>
            </a:lvl3pPr>
            <a:lvl4pPr indent="-342900" lvl="3" marL="1828800" algn="l">
              <a:lnSpc>
                <a:spcPct val="155555"/>
              </a:lnSpc>
              <a:spcBef>
                <a:spcPts val="500"/>
              </a:spcBef>
              <a:spcAft>
                <a:spcPts val="0"/>
              </a:spcAft>
              <a:buSzPts val="1800"/>
              <a:buChar char="⬩"/>
              <a:defRPr/>
            </a:lvl4pPr>
            <a:lvl5pPr indent="-342900" lvl="4" marL="2286000" algn="l">
              <a:lnSpc>
                <a:spcPct val="155555"/>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3" name="Google Shape;333;p60"/>
          <p:cNvSpPr/>
          <p:nvPr/>
        </p:nvSpPr>
        <p:spPr>
          <a:xfrm rot="10800000">
            <a:off x="6095999" y="695340"/>
            <a:ext cx="5391683" cy="5476855"/>
          </a:xfrm>
          <a:prstGeom prst="rect">
            <a:avLst/>
          </a:prstGeom>
          <a:solidFill>
            <a:schemeClr val="accent1">
              <a:alpha val="24705"/>
            </a:schemeClr>
          </a:solid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dk1"/>
              </a:buClr>
              <a:buSzPts val="3000"/>
              <a:buFont typeface="Arial"/>
              <a:buNone/>
            </a:pPr>
            <a:r>
              <a:t/>
            </a:r>
            <a:endParaRPr b="0" i="0" sz="3000" u="none" cap="none" strike="noStrike">
              <a:solidFill>
                <a:srgbClr val="000000"/>
              </a:solidFill>
              <a:latin typeface="Helvetica Neue"/>
              <a:ea typeface="Helvetica Neue"/>
              <a:cs typeface="Helvetica Neue"/>
              <a:sym typeface="Helvetica Neue"/>
            </a:endParaRPr>
          </a:p>
        </p:txBody>
      </p:sp>
      <p:cxnSp>
        <p:nvCxnSpPr>
          <p:cNvPr id="334" name="Google Shape;334;p60"/>
          <p:cNvCxnSpPr/>
          <p:nvPr/>
        </p:nvCxnSpPr>
        <p:spPr>
          <a:xfrm rot="10800000">
            <a:off x="11496184" y="5610"/>
            <a:ext cx="0" cy="6858000"/>
          </a:xfrm>
          <a:prstGeom prst="straightConnector1">
            <a:avLst/>
          </a:prstGeom>
          <a:noFill/>
          <a:ln cap="rnd" cmpd="sng" w="9525">
            <a:solidFill>
              <a:schemeClr val="accent1"/>
            </a:solidFill>
            <a:prstDash val="dash"/>
            <a:miter lim="800000"/>
            <a:headEnd len="sm" w="sm" type="none"/>
            <a:tailEnd len="sm" w="sm" type="none"/>
          </a:ln>
        </p:spPr>
      </p:cxnSp>
      <p:cxnSp>
        <p:nvCxnSpPr>
          <p:cNvPr id="335" name="Google Shape;335;p60"/>
          <p:cNvCxnSpPr/>
          <p:nvPr/>
        </p:nvCxnSpPr>
        <p:spPr>
          <a:xfrm>
            <a:off x="1524" y="6172200"/>
            <a:ext cx="12192000" cy="0"/>
          </a:xfrm>
          <a:prstGeom prst="straightConnector1">
            <a:avLst/>
          </a:prstGeom>
          <a:noFill/>
          <a:ln cap="rnd" cmpd="sng" w="9525">
            <a:solidFill>
              <a:schemeClr val="accent1"/>
            </a:solidFill>
            <a:prstDash val="dash"/>
            <a:miter lim="800000"/>
            <a:headEnd len="sm" w="sm" type="none"/>
            <a:tailEnd len="sm" w="sm" type="none"/>
          </a:ln>
        </p:spPr>
      </p:cxnSp>
      <p:sp>
        <p:nvSpPr>
          <p:cNvPr id="336" name="Google Shape;336;p60"/>
          <p:cNvSpPr/>
          <p:nvPr>
            <p:ph idx="2" type="pic"/>
          </p:nvPr>
        </p:nvSpPr>
        <p:spPr>
          <a:xfrm>
            <a:off x="6620256" y="1243584"/>
            <a:ext cx="4361688" cy="4361688"/>
          </a:xfrm>
          <a:prstGeom prst="rect">
            <a:avLst/>
          </a:prstGeom>
          <a:solidFill>
            <a:schemeClr val="accent3"/>
          </a:solidFill>
          <a:ln>
            <a:noFill/>
          </a:ln>
        </p:spPr>
      </p:sp>
      <p:sp>
        <p:nvSpPr>
          <p:cNvPr id="337" name="Google Shape;337;p60"/>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8" name="Google Shape;338;p60"/>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9" name="Google Shape;339;p60"/>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0" name="Shape 340"/>
        <p:cNvGrpSpPr/>
        <p:nvPr/>
      </p:nvGrpSpPr>
      <p:grpSpPr>
        <a:xfrm>
          <a:off x="0" y="0"/>
          <a:ext cx="0" cy="0"/>
          <a:chOff x="0" y="0"/>
          <a:chExt cx="0" cy="0"/>
        </a:xfrm>
      </p:grpSpPr>
      <p:sp>
        <p:nvSpPr>
          <p:cNvPr id="341" name="Google Shape;341;p61"/>
          <p:cNvSpPr txBox="1"/>
          <p:nvPr>
            <p:ph type="ctrTitle"/>
          </p:nvPr>
        </p:nvSpPr>
        <p:spPr>
          <a:xfrm>
            <a:off x="1524000" y="1463557"/>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2"/>
              </a:buClr>
              <a:buSzPts val="5200"/>
              <a:buFont typeface="Arial"/>
              <a:buNone/>
              <a:defRPr sz="5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2" name="Google Shape;342;p61"/>
          <p:cNvSpPr txBox="1"/>
          <p:nvPr>
            <p:ph idx="1" type="subTitle"/>
          </p:nvPr>
        </p:nvSpPr>
        <p:spPr>
          <a:xfrm>
            <a:off x="1524000" y="3943232"/>
            <a:ext cx="9144000" cy="1655762"/>
          </a:xfrm>
          <a:prstGeom prst="rect">
            <a:avLst/>
          </a:prstGeom>
          <a:noFill/>
          <a:ln>
            <a:noFill/>
          </a:ln>
        </p:spPr>
        <p:txBody>
          <a:bodyPr anchorCtr="0" anchor="t" bIns="45700" lIns="91425" spcFirstLastPara="1" rIns="91425" wrap="square" tIns="45700">
            <a:normAutofit/>
          </a:bodyPr>
          <a:lstStyle>
            <a:lvl1pPr lvl="0" algn="ctr">
              <a:lnSpc>
                <a:spcPct val="133333"/>
              </a:lnSpc>
              <a:spcBef>
                <a:spcPts val="1000"/>
              </a:spcBef>
              <a:spcAft>
                <a:spcPts val="0"/>
              </a:spcAft>
              <a:buSzPts val="2400"/>
              <a:buNone/>
              <a:defRPr sz="2400"/>
            </a:lvl1pPr>
            <a:lvl2pPr lvl="1" algn="ctr">
              <a:lnSpc>
                <a:spcPct val="140000"/>
              </a:lnSpc>
              <a:spcBef>
                <a:spcPts val="500"/>
              </a:spcBef>
              <a:spcAft>
                <a:spcPts val="0"/>
              </a:spcAft>
              <a:buSzPts val="2000"/>
              <a:buNone/>
              <a:defRPr sz="2000"/>
            </a:lvl2pPr>
            <a:lvl3pPr lvl="2" algn="ctr">
              <a:lnSpc>
                <a:spcPct val="155555"/>
              </a:lnSpc>
              <a:spcBef>
                <a:spcPts val="500"/>
              </a:spcBef>
              <a:spcAft>
                <a:spcPts val="0"/>
              </a:spcAft>
              <a:buSzPts val="1800"/>
              <a:buNone/>
              <a:defRPr sz="1800"/>
            </a:lvl3pPr>
            <a:lvl4pPr lvl="3" algn="ctr">
              <a:lnSpc>
                <a:spcPct val="175000"/>
              </a:lnSpc>
              <a:spcBef>
                <a:spcPts val="500"/>
              </a:spcBef>
              <a:spcAft>
                <a:spcPts val="0"/>
              </a:spcAft>
              <a:buSzPts val="1600"/>
              <a:buNone/>
              <a:defRPr sz="1600"/>
            </a:lvl4pPr>
            <a:lvl5pPr lvl="4" algn="ctr">
              <a:lnSpc>
                <a:spcPct val="175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3" name="Google Shape;343;p61"/>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4" name="Google Shape;344;p61"/>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 name="Google Shape;345;p61"/>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sz="1200">
                <a:solidFill>
                  <a:schemeClr val="dk2"/>
                </a:solidFill>
                <a:latin typeface="Arial"/>
                <a:ea typeface="Arial"/>
                <a:cs typeface="Arial"/>
                <a:sym typeface="Arial"/>
              </a:defRPr>
            </a:lvl1pPr>
            <a:lvl2pPr indent="0" lvl="1" marL="0" algn="ctr">
              <a:spcBef>
                <a:spcPts val="0"/>
              </a:spcBef>
              <a:buNone/>
              <a:defRPr sz="1200">
                <a:solidFill>
                  <a:schemeClr val="dk2"/>
                </a:solidFill>
                <a:latin typeface="Arial"/>
                <a:ea typeface="Arial"/>
                <a:cs typeface="Arial"/>
                <a:sym typeface="Arial"/>
              </a:defRPr>
            </a:lvl2pPr>
            <a:lvl3pPr indent="0" lvl="2" marL="0" algn="ctr">
              <a:spcBef>
                <a:spcPts val="0"/>
              </a:spcBef>
              <a:buNone/>
              <a:defRPr sz="1200">
                <a:solidFill>
                  <a:schemeClr val="dk2"/>
                </a:solidFill>
                <a:latin typeface="Arial"/>
                <a:ea typeface="Arial"/>
                <a:cs typeface="Arial"/>
                <a:sym typeface="Arial"/>
              </a:defRPr>
            </a:lvl3pPr>
            <a:lvl4pPr indent="0" lvl="3" marL="0" algn="ctr">
              <a:spcBef>
                <a:spcPts val="0"/>
              </a:spcBef>
              <a:buNone/>
              <a:defRPr sz="1200">
                <a:solidFill>
                  <a:schemeClr val="dk2"/>
                </a:solidFill>
                <a:latin typeface="Arial"/>
                <a:ea typeface="Arial"/>
                <a:cs typeface="Arial"/>
                <a:sym typeface="Arial"/>
              </a:defRPr>
            </a:lvl4pPr>
            <a:lvl5pPr indent="0" lvl="4" marL="0" algn="ctr">
              <a:spcBef>
                <a:spcPts val="0"/>
              </a:spcBef>
              <a:buNone/>
              <a:defRPr sz="1200">
                <a:solidFill>
                  <a:schemeClr val="dk2"/>
                </a:solidFill>
                <a:latin typeface="Arial"/>
                <a:ea typeface="Arial"/>
                <a:cs typeface="Arial"/>
                <a:sym typeface="Arial"/>
              </a:defRPr>
            </a:lvl5pPr>
            <a:lvl6pPr indent="0" lvl="5" marL="0" algn="ctr">
              <a:spcBef>
                <a:spcPts val="0"/>
              </a:spcBef>
              <a:buNone/>
              <a:defRPr sz="1200">
                <a:solidFill>
                  <a:schemeClr val="dk2"/>
                </a:solidFill>
                <a:latin typeface="Arial"/>
                <a:ea typeface="Arial"/>
                <a:cs typeface="Arial"/>
                <a:sym typeface="Arial"/>
              </a:defRPr>
            </a:lvl6pPr>
            <a:lvl7pPr indent="0" lvl="6" marL="0" algn="ctr">
              <a:spcBef>
                <a:spcPts val="0"/>
              </a:spcBef>
              <a:buNone/>
              <a:defRPr sz="1200">
                <a:solidFill>
                  <a:schemeClr val="dk2"/>
                </a:solidFill>
                <a:latin typeface="Arial"/>
                <a:ea typeface="Arial"/>
                <a:cs typeface="Arial"/>
                <a:sym typeface="Arial"/>
              </a:defRPr>
            </a:lvl7pPr>
            <a:lvl8pPr indent="0" lvl="7" marL="0" algn="ctr">
              <a:spcBef>
                <a:spcPts val="0"/>
              </a:spcBef>
              <a:buNone/>
              <a:defRPr sz="1200">
                <a:solidFill>
                  <a:schemeClr val="dk2"/>
                </a:solidFill>
                <a:latin typeface="Arial"/>
                <a:ea typeface="Arial"/>
                <a:cs typeface="Arial"/>
                <a:sym typeface="Arial"/>
              </a:defRPr>
            </a:lvl8pPr>
            <a:lvl9pPr indent="0" lvl="8" marL="0" algn="ctr">
              <a:spcBef>
                <a:spcPts val="0"/>
              </a:spcBef>
              <a:buNone/>
              <a:defRPr sz="1200">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6" name="Shape 346"/>
        <p:cNvGrpSpPr/>
        <p:nvPr/>
      </p:nvGrpSpPr>
      <p:grpSpPr>
        <a:xfrm>
          <a:off x="0" y="0"/>
          <a:ext cx="0" cy="0"/>
          <a:chOff x="0" y="0"/>
          <a:chExt cx="0" cy="0"/>
        </a:xfrm>
      </p:grpSpPr>
      <p:sp>
        <p:nvSpPr>
          <p:cNvPr id="347" name="Google Shape;347;p62"/>
          <p:cNvSpPr txBox="1"/>
          <p:nvPr>
            <p:ph type="title"/>
          </p:nvPr>
        </p:nvSpPr>
        <p:spPr>
          <a:xfrm>
            <a:off x="420624" y="1081941"/>
            <a:ext cx="10543032"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4400"/>
              <a:buFont typeface="Arial"/>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8" name="Google Shape;348;p62"/>
          <p:cNvSpPr txBox="1"/>
          <p:nvPr>
            <p:ph idx="1" type="body"/>
          </p:nvPr>
        </p:nvSpPr>
        <p:spPr>
          <a:xfrm>
            <a:off x="420624" y="3961666"/>
            <a:ext cx="10543032" cy="1500187"/>
          </a:xfrm>
          <a:prstGeom prst="rect">
            <a:avLst/>
          </a:prstGeom>
          <a:noFill/>
          <a:ln>
            <a:noFill/>
          </a:ln>
        </p:spPr>
        <p:txBody>
          <a:bodyPr anchorCtr="0" anchor="t" bIns="45700" lIns="91425" spcFirstLastPara="1" rIns="91425" wrap="square" tIns="45700">
            <a:noAutofit/>
          </a:bodyPr>
          <a:lstStyle>
            <a:lvl1pPr indent="-228600" lvl="0" marL="457200" algn="l">
              <a:lnSpc>
                <a:spcPct val="127272"/>
              </a:lnSpc>
              <a:spcBef>
                <a:spcPts val="1000"/>
              </a:spcBef>
              <a:spcAft>
                <a:spcPts val="0"/>
              </a:spcAft>
              <a:buSzPts val="2200"/>
              <a:buNone/>
              <a:defRPr sz="2200">
                <a:solidFill>
                  <a:srgbClr val="888888"/>
                </a:solidFill>
              </a:defRPr>
            </a:lvl1pPr>
            <a:lvl2pPr indent="-228600" lvl="1" marL="914400" algn="l">
              <a:lnSpc>
                <a:spcPct val="140000"/>
              </a:lnSpc>
              <a:spcBef>
                <a:spcPts val="500"/>
              </a:spcBef>
              <a:spcAft>
                <a:spcPts val="0"/>
              </a:spcAft>
              <a:buSzPts val="2000"/>
              <a:buNone/>
              <a:defRPr sz="2000">
                <a:solidFill>
                  <a:srgbClr val="888888"/>
                </a:solidFill>
              </a:defRPr>
            </a:lvl2pPr>
            <a:lvl3pPr indent="-228600" lvl="2" marL="1371600" algn="l">
              <a:lnSpc>
                <a:spcPct val="155555"/>
              </a:lnSpc>
              <a:spcBef>
                <a:spcPts val="500"/>
              </a:spcBef>
              <a:spcAft>
                <a:spcPts val="0"/>
              </a:spcAft>
              <a:buSzPts val="1800"/>
              <a:buNone/>
              <a:defRPr sz="1800">
                <a:solidFill>
                  <a:srgbClr val="888888"/>
                </a:solidFill>
              </a:defRPr>
            </a:lvl3pPr>
            <a:lvl4pPr indent="-228600" lvl="3" marL="1828800" algn="l">
              <a:lnSpc>
                <a:spcPct val="175000"/>
              </a:lnSpc>
              <a:spcBef>
                <a:spcPts val="500"/>
              </a:spcBef>
              <a:spcAft>
                <a:spcPts val="0"/>
              </a:spcAft>
              <a:buSzPts val="1600"/>
              <a:buNone/>
              <a:defRPr sz="1600">
                <a:solidFill>
                  <a:srgbClr val="888888"/>
                </a:solidFill>
              </a:defRPr>
            </a:lvl4pPr>
            <a:lvl5pPr indent="-228600" lvl="4" marL="2286000" algn="l">
              <a:lnSpc>
                <a:spcPct val="175000"/>
              </a:lnSpc>
              <a:spcBef>
                <a:spcPts val="500"/>
              </a:spcBef>
              <a:spcAft>
                <a:spcPts val="0"/>
              </a:spcAft>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9" name="Google Shape;349;p62"/>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 name="Google Shape;350;p62"/>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 name="Google Shape;351;p62"/>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2" name="Shape 352"/>
        <p:cNvGrpSpPr/>
        <p:nvPr/>
      </p:nvGrpSpPr>
      <p:grpSpPr>
        <a:xfrm>
          <a:off x="0" y="0"/>
          <a:ext cx="0" cy="0"/>
          <a:chOff x="0" y="0"/>
          <a:chExt cx="0" cy="0"/>
        </a:xfrm>
      </p:grpSpPr>
      <p:sp>
        <p:nvSpPr>
          <p:cNvPr id="353" name="Google Shape;353;p63"/>
          <p:cNvSpPr txBox="1"/>
          <p:nvPr>
            <p:ph type="title"/>
          </p:nvPr>
        </p:nvSpPr>
        <p:spPr>
          <a:xfrm>
            <a:off x="420624" y="365125"/>
            <a:ext cx="10543032"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5200"/>
              <a:buFont typeface="Arial"/>
              <a:buNone/>
              <a:defRPr sz="5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4" name="Google Shape;354;p63"/>
          <p:cNvSpPr txBox="1"/>
          <p:nvPr>
            <p:ph idx="1" type="body"/>
          </p:nvPr>
        </p:nvSpPr>
        <p:spPr>
          <a:xfrm>
            <a:off x="420624" y="1825625"/>
            <a:ext cx="5599176" cy="4206382"/>
          </a:xfrm>
          <a:prstGeom prst="rect">
            <a:avLst/>
          </a:prstGeom>
          <a:noFill/>
          <a:ln>
            <a:noFill/>
          </a:ln>
        </p:spPr>
        <p:txBody>
          <a:bodyPr anchorCtr="0" anchor="t" bIns="45700" lIns="91425" spcFirstLastPara="1" rIns="91425" wrap="square" tIns="45700">
            <a:normAutofit/>
          </a:bodyPr>
          <a:lstStyle>
            <a:lvl1pPr indent="-381000" lvl="0" marL="457200" algn="l">
              <a:lnSpc>
                <a:spcPct val="116666"/>
              </a:lnSpc>
              <a:spcBef>
                <a:spcPts val="1000"/>
              </a:spcBef>
              <a:spcAft>
                <a:spcPts val="0"/>
              </a:spcAft>
              <a:buSzPts val="2400"/>
              <a:buFont typeface="Noto Sans Symbols"/>
              <a:buChar char="⬩"/>
              <a:defRPr/>
            </a:lvl1pPr>
            <a:lvl2pPr indent="-355600" lvl="1" marL="914400" algn="l">
              <a:lnSpc>
                <a:spcPct val="140000"/>
              </a:lnSpc>
              <a:spcBef>
                <a:spcPts val="500"/>
              </a:spcBef>
              <a:spcAft>
                <a:spcPts val="0"/>
              </a:spcAft>
              <a:buSzPts val="2000"/>
              <a:buFont typeface="Noto Sans Symbols"/>
              <a:buChar char="⬩"/>
              <a:defRPr/>
            </a:lvl2pPr>
            <a:lvl3pPr indent="-342900" lvl="2" marL="1371600" algn="l">
              <a:lnSpc>
                <a:spcPct val="155555"/>
              </a:lnSpc>
              <a:spcBef>
                <a:spcPts val="500"/>
              </a:spcBef>
              <a:spcAft>
                <a:spcPts val="0"/>
              </a:spcAft>
              <a:buSzPts val="1800"/>
              <a:buFont typeface="Noto Sans Symbols"/>
              <a:buChar char="⬩"/>
              <a:defRPr/>
            </a:lvl3pPr>
            <a:lvl4pPr indent="-330200" lvl="3" marL="1828800" algn="l">
              <a:lnSpc>
                <a:spcPct val="175000"/>
              </a:lnSpc>
              <a:spcBef>
                <a:spcPts val="500"/>
              </a:spcBef>
              <a:spcAft>
                <a:spcPts val="0"/>
              </a:spcAft>
              <a:buSzPts val="1600"/>
              <a:buFont typeface="Noto Sans Symbols"/>
              <a:buChar char="⬩"/>
              <a:defRPr/>
            </a:lvl4pPr>
            <a:lvl5pPr indent="-317500" lvl="4" marL="2286000" algn="l">
              <a:lnSpc>
                <a:spcPct val="200000"/>
              </a:lnSpc>
              <a:spcBef>
                <a:spcPts val="500"/>
              </a:spcBef>
              <a:spcAft>
                <a:spcPts val="0"/>
              </a:spcAft>
              <a:buSzPts val="1400"/>
              <a:buFont typeface="Noto Sans Symbols"/>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 name="Google Shape;355;p63"/>
          <p:cNvSpPr txBox="1"/>
          <p:nvPr>
            <p:ph idx="2" type="body"/>
          </p:nvPr>
        </p:nvSpPr>
        <p:spPr>
          <a:xfrm>
            <a:off x="6172200" y="1825625"/>
            <a:ext cx="4791456" cy="4206382"/>
          </a:xfrm>
          <a:prstGeom prst="rect">
            <a:avLst/>
          </a:prstGeom>
          <a:noFill/>
          <a:ln>
            <a:noFill/>
          </a:ln>
        </p:spPr>
        <p:txBody>
          <a:bodyPr anchorCtr="0" anchor="t" bIns="45700" lIns="91425" spcFirstLastPara="1" rIns="91425" wrap="square" tIns="45700">
            <a:normAutofit/>
          </a:bodyPr>
          <a:lstStyle>
            <a:lvl1pPr indent="-381000" lvl="0" marL="457200" algn="l">
              <a:lnSpc>
                <a:spcPct val="116666"/>
              </a:lnSpc>
              <a:spcBef>
                <a:spcPts val="1000"/>
              </a:spcBef>
              <a:spcAft>
                <a:spcPts val="0"/>
              </a:spcAft>
              <a:buSzPts val="2400"/>
              <a:buFont typeface="Noto Sans Symbols"/>
              <a:buChar char="⬩"/>
              <a:defRPr/>
            </a:lvl1pPr>
            <a:lvl2pPr indent="-355600" lvl="1" marL="914400" algn="l">
              <a:lnSpc>
                <a:spcPct val="140000"/>
              </a:lnSpc>
              <a:spcBef>
                <a:spcPts val="500"/>
              </a:spcBef>
              <a:spcAft>
                <a:spcPts val="0"/>
              </a:spcAft>
              <a:buSzPts val="2000"/>
              <a:buFont typeface="Noto Sans Symbols"/>
              <a:buChar char="⬩"/>
              <a:defRPr/>
            </a:lvl2pPr>
            <a:lvl3pPr indent="-342900" lvl="2" marL="1371600" algn="l">
              <a:lnSpc>
                <a:spcPct val="155555"/>
              </a:lnSpc>
              <a:spcBef>
                <a:spcPts val="500"/>
              </a:spcBef>
              <a:spcAft>
                <a:spcPts val="0"/>
              </a:spcAft>
              <a:buSzPts val="1800"/>
              <a:buFont typeface="Noto Sans Symbols"/>
              <a:buChar char="⬩"/>
              <a:defRPr/>
            </a:lvl3pPr>
            <a:lvl4pPr indent="-330200" lvl="3" marL="1828800" algn="l">
              <a:lnSpc>
                <a:spcPct val="175000"/>
              </a:lnSpc>
              <a:spcBef>
                <a:spcPts val="500"/>
              </a:spcBef>
              <a:spcAft>
                <a:spcPts val="0"/>
              </a:spcAft>
              <a:buSzPts val="1600"/>
              <a:buFont typeface="Noto Sans Symbols"/>
              <a:buChar char="⬩"/>
              <a:defRPr/>
            </a:lvl4pPr>
            <a:lvl5pPr indent="-317500" lvl="4" marL="2286000" algn="l">
              <a:lnSpc>
                <a:spcPct val="200000"/>
              </a:lnSpc>
              <a:spcBef>
                <a:spcPts val="500"/>
              </a:spcBef>
              <a:spcAft>
                <a:spcPts val="0"/>
              </a:spcAft>
              <a:buSzPts val="1400"/>
              <a:buFont typeface="Noto Sans Symbols"/>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6" name="Google Shape;356;p63"/>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7" name="Google Shape;357;p63"/>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8" name="Google Shape;358;p63"/>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359" name="Shape 359"/>
        <p:cNvGrpSpPr/>
        <p:nvPr/>
      </p:nvGrpSpPr>
      <p:grpSpPr>
        <a:xfrm>
          <a:off x="0" y="0"/>
          <a:ext cx="0" cy="0"/>
          <a:chOff x="0" y="0"/>
          <a:chExt cx="0" cy="0"/>
        </a:xfrm>
      </p:grpSpPr>
      <p:sp>
        <p:nvSpPr>
          <p:cNvPr id="360" name="Google Shape;360;p64"/>
          <p:cNvSpPr txBox="1"/>
          <p:nvPr>
            <p:ph type="title"/>
          </p:nvPr>
        </p:nvSpPr>
        <p:spPr>
          <a:xfrm>
            <a:off x="420624" y="365125"/>
            <a:ext cx="10543032"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5200"/>
              <a:buFont typeface="Arial"/>
              <a:buNone/>
              <a:defRPr sz="5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1" name="Google Shape;361;p64"/>
          <p:cNvSpPr txBox="1"/>
          <p:nvPr>
            <p:ph idx="1" type="body"/>
          </p:nvPr>
        </p:nvSpPr>
        <p:spPr>
          <a:xfrm>
            <a:off x="420624" y="1681163"/>
            <a:ext cx="554969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87500"/>
              </a:lnSpc>
              <a:spcBef>
                <a:spcPts val="1000"/>
              </a:spcBef>
              <a:spcAft>
                <a:spcPts val="0"/>
              </a:spcAft>
              <a:buSzPts val="3200"/>
              <a:buNone/>
              <a:defRPr b="0" sz="3200"/>
            </a:lvl1pPr>
            <a:lvl2pPr indent="-228600" lvl="1" marL="914400" algn="l">
              <a:lnSpc>
                <a:spcPct val="140000"/>
              </a:lnSpc>
              <a:spcBef>
                <a:spcPts val="500"/>
              </a:spcBef>
              <a:spcAft>
                <a:spcPts val="0"/>
              </a:spcAft>
              <a:buSzPts val="2000"/>
              <a:buNone/>
              <a:defRPr b="1" sz="2000"/>
            </a:lvl2pPr>
            <a:lvl3pPr indent="-228600" lvl="2" marL="1371600" algn="l">
              <a:lnSpc>
                <a:spcPct val="155555"/>
              </a:lnSpc>
              <a:spcBef>
                <a:spcPts val="500"/>
              </a:spcBef>
              <a:spcAft>
                <a:spcPts val="0"/>
              </a:spcAft>
              <a:buSzPts val="1800"/>
              <a:buNone/>
              <a:defRPr b="1" sz="1800"/>
            </a:lvl3pPr>
            <a:lvl4pPr indent="-228600" lvl="3" marL="1828800" algn="l">
              <a:lnSpc>
                <a:spcPct val="175000"/>
              </a:lnSpc>
              <a:spcBef>
                <a:spcPts val="500"/>
              </a:spcBef>
              <a:spcAft>
                <a:spcPts val="0"/>
              </a:spcAft>
              <a:buSzPts val="1600"/>
              <a:buNone/>
              <a:defRPr b="1" sz="1600"/>
            </a:lvl4pPr>
            <a:lvl5pPr indent="-228600" lvl="4" marL="2286000" algn="l">
              <a:lnSpc>
                <a:spcPct val="175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2" name="Google Shape;362;p64"/>
          <p:cNvSpPr txBox="1"/>
          <p:nvPr>
            <p:ph idx="2" type="body"/>
          </p:nvPr>
        </p:nvSpPr>
        <p:spPr>
          <a:xfrm>
            <a:off x="420624" y="2505075"/>
            <a:ext cx="5549697" cy="3526932"/>
          </a:xfrm>
          <a:prstGeom prst="rect">
            <a:avLst/>
          </a:prstGeom>
          <a:noFill/>
          <a:ln>
            <a:noFill/>
          </a:ln>
        </p:spPr>
        <p:txBody>
          <a:bodyPr anchorCtr="0" anchor="t" bIns="45700" lIns="91425" spcFirstLastPara="1" rIns="91425" wrap="square" tIns="45700">
            <a:normAutofit/>
          </a:bodyPr>
          <a:lstStyle>
            <a:lvl1pPr indent="-381000" lvl="0" marL="457200" algn="l">
              <a:lnSpc>
                <a:spcPct val="116666"/>
              </a:lnSpc>
              <a:spcBef>
                <a:spcPts val="1000"/>
              </a:spcBef>
              <a:spcAft>
                <a:spcPts val="0"/>
              </a:spcAft>
              <a:buSzPts val="2400"/>
              <a:buChar char="⬩"/>
              <a:defRPr sz="2400"/>
            </a:lvl1pPr>
            <a:lvl2pPr indent="-368300" lvl="1" marL="914400" algn="l">
              <a:lnSpc>
                <a:spcPct val="127272"/>
              </a:lnSpc>
              <a:spcBef>
                <a:spcPts val="500"/>
              </a:spcBef>
              <a:spcAft>
                <a:spcPts val="0"/>
              </a:spcAft>
              <a:buSzPts val="2200"/>
              <a:buChar char="⬩"/>
              <a:defRPr sz="2200"/>
            </a:lvl2pPr>
            <a:lvl3pPr indent="-342900" lvl="2" marL="1371600" algn="l">
              <a:lnSpc>
                <a:spcPct val="155555"/>
              </a:lnSpc>
              <a:spcBef>
                <a:spcPts val="500"/>
              </a:spcBef>
              <a:spcAft>
                <a:spcPts val="0"/>
              </a:spcAft>
              <a:buSzPts val="1800"/>
              <a:buChar char="⬩"/>
              <a:defRPr/>
            </a:lvl3pPr>
            <a:lvl4pPr indent="-342900" lvl="3" marL="1828800" algn="l">
              <a:lnSpc>
                <a:spcPct val="155555"/>
              </a:lnSpc>
              <a:spcBef>
                <a:spcPts val="500"/>
              </a:spcBef>
              <a:spcAft>
                <a:spcPts val="0"/>
              </a:spcAft>
              <a:buSzPts val="1800"/>
              <a:buChar char="⬩"/>
              <a:defRPr/>
            </a:lvl4pPr>
            <a:lvl5pPr indent="-342900" lvl="4" marL="2286000" algn="l">
              <a:lnSpc>
                <a:spcPct val="155555"/>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 name="Google Shape;363;p64"/>
          <p:cNvSpPr txBox="1"/>
          <p:nvPr>
            <p:ph idx="3" type="body"/>
          </p:nvPr>
        </p:nvSpPr>
        <p:spPr>
          <a:xfrm>
            <a:off x="5970321" y="1681163"/>
            <a:ext cx="4993335" cy="823912"/>
          </a:xfrm>
          <a:prstGeom prst="rect">
            <a:avLst/>
          </a:prstGeom>
          <a:noFill/>
          <a:ln>
            <a:noFill/>
          </a:ln>
        </p:spPr>
        <p:txBody>
          <a:bodyPr anchorCtr="0" anchor="b" bIns="45700" lIns="91425" spcFirstLastPara="1" rIns="91425" wrap="square" tIns="45700">
            <a:normAutofit/>
          </a:bodyPr>
          <a:lstStyle>
            <a:lvl1pPr indent="-228600" lvl="0" marL="457200" algn="l">
              <a:lnSpc>
                <a:spcPct val="87500"/>
              </a:lnSpc>
              <a:spcBef>
                <a:spcPts val="1000"/>
              </a:spcBef>
              <a:spcAft>
                <a:spcPts val="0"/>
              </a:spcAft>
              <a:buSzPts val="3200"/>
              <a:buNone/>
              <a:defRPr b="0" sz="3200"/>
            </a:lvl1pPr>
            <a:lvl2pPr indent="-228600" lvl="1" marL="914400" algn="l">
              <a:lnSpc>
                <a:spcPct val="140000"/>
              </a:lnSpc>
              <a:spcBef>
                <a:spcPts val="500"/>
              </a:spcBef>
              <a:spcAft>
                <a:spcPts val="0"/>
              </a:spcAft>
              <a:buSzPts val="2000"/>
              <a:buNone/>
              <a:defRPr b="1" sz="2000"/>
            </a:lvl2pPr>
            <a:lvl3pPr indent="-228600" lvl="2" marL="1371600" algn="l">
              <a:lnSpc>
                <a:spcPct val="155555"/>
              </a:lnSpc>
              <a:spcBef>
                <a:spcPts val="500"/>
              </a:spcBef>
              <a:spcAft>
                <a:spcPts val="0"/>
              </a:spcAft>
              <a:buSzPts val="1800"/>
              <a:buNone/>
              <a:defRPr b="1" sz="1800"/>
            </a:lvl3pPr>
            <a:lvl4pPr indent="-228600" lvl="3" marL="1828800" algn="l">
              <a:lnSpc>
                <a:spcPct val="175000"/>
              </a:lnSpc>
              <a:spcBef>
                <a:spcPts val="500"/>
              </a:spcBef>
              <a:spcAft>
                <a:spcPts val="0"/>
              </a:spcAft>
              <a:buSzPts val="1600"/>
              <a:buNone/>
              <a:defRPr b="1" sz="1600"/>
            </a:lvl4pPr>
            <a:lvl5pPr indent="-228600" lvl="4" marL="2286000" algn="l">
              <a:lnSpc>
                <a:spcPct val="175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4" name="Google Shape;364;p64"/>
          <p:cNvSpPr txBox="1"/>
          <p:nvPr>
            <p:ph idx="4" type="body"/>
          </p:nvPr>
        </p:nvSpPr>
        <p:spPr>
          <a:xfrm>
            <a:off x="5970321" y="2505075"/>
            <a:ext cx="4993335" cy="3526932"/>
          </a:xfrm>
          <a:prstGeom prst="rect">
            <a:avLst/>
          </a:prstGeom>
          <a:noFill/>
          <a:ln>
            <a:noFill/>
          </a:ln>
        </p:spPr>
        <p:txBody>
          <a:bodyPr anchorCtr="0" anchor="t" bIns="45700" lIns="91425" spcFirstLastPara="1" rIns="91425" wrap="square" tIns="45700">
            <a:normAutofit/>
          </a:bodyPr>
          <a:lstStyle>
            <a:lvl1pPr indent="-381000" lvl="0" marL="457200" algn="l">
              <a:lnSpc>
                <a:spcPct val="116666"/>
              </a:lnSpc>
              <a:spcBef>
                <a:spcPts val="1000"/>
              </a:spcBef>
              <a:spcAft>
                <a:spcPts val="0"/>
              </a:spcAft>
              <a:buSzPts val="2400"/>
              <a:buChar char="⬩"/>
              <a:defRPr sz="2400"/>
            </a:lvl1pPr>
            <a:lvl2pPr indent="-368300" lvl="1" marL="914400" algn="l">
              <a:lnSpc>
                <a:spcPct val="127272"/>
              </a:lnSpc>
              <a:spcBef>
                <a:spcPts val="500"/>
              </a:spcBef>
              <a:spcAft>
                <a:spcPts val="0"/>
              </a:spcAft>
              <a:buSzPts val="2200"/>
              <a:buChar char="⬩"/>
              <a:defRPr sz="2200"/>
            </a:lvl2pPr>
            <a:lvl3pPr indent="-342900" lvl="2" marL="1371600" algn="l">
              <a:lnSpc>
                <a:spcPct val="155555"/>
              </a:lnSpc>
              <a:spcBef>
                <a:spcPts val="500"/>
              </a:spcBef>
              <a:spcAft>
                <a:spcPts val="0"/>
              </a:spcAft>
              <a:buSzPts val="1800"/>
              <a:buChar char="⬩"/>
              <a:defRPr/>
            </a:lvl3pPr>
            <a:lvl4pPr indent="-342900" lvl="3" marL="1828800" algn="l">
              <a:lnSpc>
                <a:spcPct val="155555"/>
              </a:lnSpc>
              <a:spcBef>
                <a:spcPts val="500"/>
              </a:spcBef>
              <a:spcAft>
                <a:spcPts val="0"/>
              </a:spcAft>
              <a:buSzPts val="1800"/>
              <a:buChar char="⬩"/>
              <a:defRPr/>
            </a:lvl4pPr>
            <a:lvl5pPr indent="-342900" lvl="4" marL="2286000" algn="l">
              <a:lnSpc>
                <a:spcPct val="155555"/>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5" name="Google Shape;365;p64"/>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 name="Google Shape;366;p64"/>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 name="Google Shape;367;p64"/>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8" name="Shape 368"/>
        <p:cNvGrpSpPr/>
        <p:nvPr/>
      </p:nvGrpSpPr>
      <p:grpSpPr>
        <a:xfrm>
          <a:off x="0" y="0"/>
          <a:ext cx="0" cy="0"/>
          <a:chOff x="0" y="0"/>
          <a:chExt cx="0" cy="0"/>
        </a:xfrm>
      </p:grpSpPr>
      <p:sp>
        <p:nvSpPr>
          <p:cNvPr id="369" name="Google Shape;369;p65"/>
          <p:cNvSpPr txBox="1"/>
          <p:nvPr>
            <p:ph type="title"/>
          </p:nvPr>
        </p:nvSpPr>
        <p:spPr>
          <a:xfrm>
            <a:off x="420624" y="938306"/>
            <a:ext cx="10543032"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5200"/>
              <a:buFont typeface="Arial"/>
              <a:buNone/>
              <a:defRPr sz="5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0" name="Google Shape;370;p65"/>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 name="Google Shape;371;p65"/>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 name="Google Shape;372;p65"/>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 name="Shape 373"/>
        <p:cNvGrpSpPr/>
        <p:nvPr/>
      </p:nvGrpSpPr>
      <p:grpSpPr>
        <a:xfrm>
          <a:off x="0" y="0"/>
          <a:ext cx="0" cy="0"/>
          <a:chOff x="0" y="0"/>
          <a:chExt cx="0" cy="0"/>
        </a:xfrm>
      </p:grpSpPr>
      <p:sp>
        <p:nvSpPr>
          <p:cNvPr id="374" name="Google Shape;374;p66"/>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 name="Google Shape;375;p66"/>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 name="Google Shape;376;p66"/>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7" name="Shape 377"/>
        <p:cNvGrpSpPr/>
        <p:nvPr/>
      </p:nvGrpSpPr>
      <p:grpSpPr>
        <a:xfrm>
          <a:off x="0" y="0"/>
          <a:ext cx="0" cy="0"/>
          <a:chOff x="0" y="0"/>
          <a:chExt cx="0" cy="0"/>
        </a:xfrm>
      </p:grpSpPr>
      <p:sp>
        <p:nvSpPr>
          <p:cNvPr id="378" name="Google Shape;378;p67"/>
          <p:cNvSpPr txBox="1"/>
          <p:nvPr>
            <p:ph type="title"/>
          </p:nvPr>
        </p:nvSpPr>
        <p:spPr>
          <a:xfrm>
            <a:off x="420624" y="457200"/>
            <a:ext cx="10543032"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2"/>
              </a:buClr>
              <a:buSzPts val="5200"/>
              <a:buFont typeface="Arial"/>
              <a:buNone/>
              <a:defRPr sz="52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9" name="Google Shape;379;p67"/>
          <p:cNvSpPr txBox="1"/>
          <p:nvPr>
            <p:ph idx="1" type="body"/>
          </p:nvPr>
        </p:nvSpPr>
        <p:spPr>
          <a:xfrm>
            <a:off x="5183188" y="2199340"/>
            <a:ext cx="5780468" cy="3661710"/>
          </a:xfrm>
          <a:prstGeom prst="rect">
            <a:avLst/>
          </a:prstGeom>
          <a:noFill/>
          <a:ln>
            <a:noFill/>
          </a:ln>
        </p:spPr>
        <p:txBody>
          <a:bodyPr anchorCtr="0" anchor="t" bIns="45700" lIns="91425" spcFirstLastPara="1" rIns="91425" wrap="square" tIns="45700">
            <a:normAutofit/>
          </a:bodyPr>
          <a:lstStyle>
            <a:lvl1pPr indent="-381000" lvl="0" marL="457200" algn="l">
              <a:lnSpc>
                <a:spcPct val="116666"/>
              </a:lnSpc>
              <a:spcBef>
                <a:spcPts val="1000"/>
              </a:spcBef>
              <a:spcAft>
                <a:spcPts val="0"/>
              </a:spcAft>
              <a:buSzPts val="2400"/>
              <a:buChar char="⬩"/>
              <a:defRPr sz="2400"/>
            </a:lvl1pPr>
            <a:lvl2pPr indent="-368300" lvl="1" marL="914400" algn="l">
              <a:lnSpc>
                <a:spcPct val="127272"/>
              </a:lnSpc>
              <a:spcBef>
                <a:spcPts val="500"/>
              </a:spcBef>
              <a:spcAft>
                <a:spcPts val="0"/>
              </a:spcAft>
              <a:buSzPts val="2200"/>
              <a:buChar char="⬩"/>
              <a:defRPr sz="2200"/>
            </a:lvl2pPr>
            <a:lvl3pPr indent="-355600" lvl="2" marL="1371600" algn="l">
              <a:lnSpc>
                <a:spcPct val="140000"/>
              </a:lnSpc>
              <a:spcBef>
                <a:spcPts val="500"/>
              </a:spcBef>
              <a:spcAft>
                <a:spcPts val="0"/>
              </a:spcAft>
              <a:buSzPts val="2000"/>
              <a:buChar char="⬩"/>
              <a:defRPr sz="2000"/>
            </a:lvl3pPr>
            <a:lvl4pPr indent="-342900" lvl="3" marL="1828800" algn="l">
              <a:lnSpc>
                <a:spcPct val="155555"/>
              </a:lnSpc>
              <a:spcBef>
                <a:spcPts val="500"/>
              </a:spcBef>
              <a:spcAft>
                <a:spcPts val="0"/>
              </a:spcAft>
              <a:buSzPts val="1800"/>
              <a:buChar char="⬩"/>
              <a:defRPr sz="1800"/>
            </a:lvl4pPr>
            <a:lvl5pPr indent="-330200" lvl="4" marL="2286000" algn="l">
              <a:lnSpc>
                <a:spcPct val="175000"/>
              </a:lnSpc>
              <a:spcBef>
                <a:spcPts val="500"/>
              </a:spcBef>
              <a:spcAft>
                <a:spcPts val="0"/>
              </a:spcAft>
              <a:buSzPts val="1600"/>
              <a:buChar char="⬩"/>
              <a:defRPr sz="16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80" name="Google Shape;380;p67"/>
          <p:cNvSpPr txBox="1"/>
          <p:nvPr>
            <p:ph idx="2" type="body"/>
          </p:nvPr>
        </p:nvSpPr>
        <p:spPr>
          <a:xfrm>
            <a:off x="420624" y="2199340"/>
            <a:ext cx="4489180" cy="3669647"/>
          </a:xfrm>
          <a:prstGeom prst="rect">
            <a:avLst/>
          </a:prstGeom>
          <a:noFill/>
          <a:ln>
            <a:noFill/>
          </a:ln>
        </p:spPr>
        <p:txBody>
          <a:bodyPr anchorCtr="0" anchor="t" bIns="45700" lIns="91425" spcFirstLastPara="1" rIns="91425" wrap="square" tIns="45700">
            <a:normAutofit/>
          </a:bodyPr>
          <a:lstStyle>
            <a:lvl1pPr indent="-228600" lvl="0" marL="457200" algn="l">
              <a:lnSpc>
                <a:spcPct val="127272"/>
              </a:lnSpc>
              <a:spcBef>
                <a:spcPts val="1000"/>
              </a:spcBef>
              <a:spcAft>
                <a:spcPts val="0"/>
              </a:spcAft>
              <a:buSzPts val="2200"/>
              <a:buNone/>
              <a:defRPr sz="2200"/>
            </a:lvl1pPr>
            <a:lvl2pPr indent="-228600" lvl="1" marL="914400" algn="l">
              <a:lnSpc>
                <a:spcPct val="200000"/>
              </a:lnSpc>
              <a:spcBef>
                <a:spcPts val="500"/>
              </a:spcBef>
              <a:spcAft>
                <a:spcPts val="0"/>
              </a:spcAft>
              <a:buSzPts val="1400"/>
              <a:buNone/>
              <a:defRPr sz="1400"/>
            </a:lvl2pPr>
            <a:lvl3pPr indent="-228600" lvl="2" marL="1371600" algn="l">
              <a:lnSpc>
                <a:spcPct val="233333"/>
              </a:lnSpc>
              <a:spcBef>
                <a:spcPts val="500"/>
              </a:spcBef>
              <a:spcAft>
                <a:spcPts val="0"/>
              </a:spcAft>
              <a:buSzPts val="1200"/>
              <a:buNone/>
              <a:defRPr sz="1200"/>
            </a:lvl3pPr>
            <a:lvl4pPr indent="-228600" lvl="3" marL="1828800" algn="l">
              <a:lnSpc>
                <a:spcPct val="280000"/>
              </a:lnSpc>
              <a:spcBef>
                <a:spcPts val="500"/>
              </a:spcBef>
              <a:spcAft>
                <a:spcPts val="0"/>
              </a:spcAft>
              <a:buSzPts val="1000"/>
              <a:buNone/>
              <a:defRPr sz="1000"/>
            </a:lvl4pPr>
            <a:lvl5pPr indent="-228600" lvl="4" marL="2286000" algn="l">
              <a:lnSpc>
                <a:spcPct val="280000"/>
              </a:lnSpc>
              <a:spcBef>
                <a:spcPts val="5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1" name="Google Shape;381;p67"/>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 name="Google Shape;382;p67"/>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 name="Google Shape;383;p67"/>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84" name="Shape 384"/>
        <p:cNvGrpSpPr/>
        <p:nvPr/>
      </p:nvGrpSpPr>
      <p:grpSpPr>
        <a:xfrm>
          <a:off x="0" y="0"/>
          <a:ext cx="0" cy="0"/>
          <a:chOff x="0" y="0"/>
          <a:chExt cx="0" cy="0"/>
        </a:xfrm>
      </p:grpSpPr>
      <p:sp>
        <p:nvSpPr>
          <p:cNvPr id="385" name="Google Shape;385;p68"/>
          <p:cNvSpPr txBox="1"/>
          <p:nvPr>
            <p:ph type="title"/>
          </p:nvPr>
        </p:nvSpPr>
        <p:spPr>
          <a:xfrm>
            <a:off x="420624" y="457200"/>
            <a:ext cx="448918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4400"/>
              <a:buFont typeface="Arial"/>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6" name="Google Shape;386;p68"/>
          <p:cNvSpPr/>
          <p:nvPr>
            <p:ph idx="2" type="pic"/>
          </p:nvPr>
        </p:nvSpPr>
        <p:spPr>
          <a:xfrm>
            <a:off x="5183188" y="987425"/>
            <a:ext cx="6172200" cy="4873625"/>
          </a:xfrm>
          <a:prstGeom prst="rect">
            <a:avLst/>
          </a:prstGeom>
          <a:noFill/>
          <a:ln>
            <a:noFill/>
          </a:ln>
        </p:spPr>
      </p:sp>
      <p:sp>
        <p:nvSpPr>
          <p:cNvPr id="387" name="Google Shape;387;p68"/>
          <p:cNvSpPr txBox="1"/>
          <p:nvPr>
            <p:ph idx="1" type="body"/>
          </p:nvPr>
        </p:nvSpPr>
        <p:spPr>
          <a:xfrm>
            <a:off x="420624" y="2199340"/>
            <a:ext cx="4489180" cy="3669647"/>
          </a:xfrm>
          <a:prstGeom prst="rect">
            <a:avLst/>
          </a:prstGeom>
          <a:noFill/>
          <a:ln>
            <a:noFill/>
          </a:ln>
        </p:spPr>
        <p:txBody>
          <a:bodyPr anchorCtr="0" anchor="t" bIns="45700" lIns="91425" spcFirstLastPara="1" rIns="91425" wrap="square" tIns="45700">
            <a:normAutofit/>
          </a:bodyPr>
          <a:lstStyle>
            <a:lvl1pPr indent="-228600" lvl="0" marL="457200" algn="l">
              <a:lnSpc>
                <a:spcPct val="127272"/>
              </a:lnSpc>
              <a:spcBef>
                <a:spcPts val="1000"/>
              </a:spcBef>
              <a:spcAft>
                <a:spcPts val="0"/>
              </a:spcAft>
              <a:buSzPts val="2200"/>
              <a:buNone/>
              <a:defRPr sz="2200"/>
            </a:lvl1pPr>
            <a:lvl2pPr indent="-228600" lvl="1" marL="914400" algn="l">
              <a:lnSpc>
                <a:spcPct val="200000"/>
              </a:lnSpc>
              <a:spcBef>
                <a:spcPts val="500"/>
              </a:spcBef>
              <a:spcAft>
                <a:spcPts val="0"/>
              </a:spcAft>
              <a:buSzPts val="1400"/>
              <a:buNone/>
              <a:defRPr sz="1400"/>
            </a:lvl2pPr>
            <a:lvl3pPr indent="-228600" lvl="2" marL="1371600" algn="l">
              <a:lnSpc>
                <a:spcPct val="233333"/>
              </a:lnSpc>
              <a:spcBef>
                <a:spcPts val="500"/>
              </a:spcBef>
              <a:spcAft>
                <a:spcPts val="0"/>
              </a:spcAft>
              <a:buSzPts val="1200"/>
              <a:buNone/>
              <a:defRPr sz="1200"/>
            </a:lvl3pPr>
            <a:lvl4pPr indent="-228600" lvl="3" marL="1828800" algn="l">
              <a:lnSpc>
                <a:spcPct val="280000"/>
              </a:lnSpc>
              <a:spcBef>
                <a:spcPts val="500"/>
              </a:spcBef>
              <a:spcAft>
                <a:spcPts val="0"/>
              </a:spcAft>
              <a:buSzPts val="1000"/>
              <a:buNone/>
              <a:defRPr sz="1000"/>
            </a:lvl4pPr>
            <a:lvl5pPr indent="-228600" lvl="4" marL="2286000" algn="l">
              <a:lnSpc>
                <a:spcPct val="280000"/>
              </a:lnSpc>
              <a:spcBef>
                <a:spcPts val="5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8" name="Google Shape;388;p68"/>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9" name="Google Shape;389;p68"/>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0" name="Google Shape;390;p68"/>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Introduction">
  <p:cSld name="3_Introduction">
    <p:spTree>
      <p:nvGrpSpPr>
        <p:cNvPr id="46" name="Shape 46"/>
        <p:cNvGrpSpPr/>
        <p:nvPr/>
      </p:nvGrpSpPr>
      <p:grpSpPr>
        <a:xfrm>
          <a:off x="0" y="0"/>
          <a:ext cx="0" cy="0"/>
          <a:chOff x="0" y="0"/>
          <a:chExt cx="0" cy="0"/>
        </a:xfrm>
      </p:grpSpPr>
      <p:sp>
        <p:nvSpPr>
          <p:cNvPr id="47" name="Google Shape;47;p32"/>
          <p:cNvSpPr/>
          <p:nvPr/>
        </p:nvSpPr>
        <p:spPr>
          <a:xfrm rot="10800000">
            <a:off x="0" y="5610"/>
            <a:ext cx="708823" cy="713232"/>
          </a:xfrm>
          <a:prstGeom prst="rect">
            <a:avLst/>
          </a:prstGeom>
          <a:solidFill>
            <a:schemeClr val="accent1">
              <a:alpha val="24705"/>
            </a:schemeClr>
          </a:solid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dk1"/>
              </a:buClr>
              <a:buSzPts val="3000"/>
              <a:buFont typeface="Arial"/>
              <a:buNone/>
            </a:pPr>
            <a:r>
              <a:t/>
            </a:r>
            <a:endParaRPr b="0" i="0" sz="3000" u="none" cap="none" strike="noStrike">
              <a:solidFill>
                <a:srgbClr val="000000"/>
              </a:solidFill>
              <a:latin typeface="Helvetica Neue"/>
              <a:ea typeface="Helvetica Neue"/>
              <a:cs typeface="Helvetica Neue"/>
              <a:sym typeface="Helvetica Neue"/>
            </a:endParaRPr>
          </a:p>
        </p:txBody>
      </p:sp>
      <p:sp>
        <p:nvSpPr>
          <p:cNvPr id="48" name="Google Shape;48;p32"/>
          <p:cNvSpPr txBox="1"/>
          <p:nvPr>
            <p:ph type="title"/>
          </p:nvPr>
        </p:nvSpPr>
        <p:spPr>
          <a:xfrm>
            <a:off x="6602551" y="540167"/>
            <a:ext cx="4616981" cy="213586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32"/>
          <p:cNvSpPr/>
          <p:nvPr>
            <p:ph idx="2" type="pic"/>
          </p:nvPr>
        </p:nvSpPr>
        <p:spPr>
          <a:xfrm>
            <a:off x="0" y="685800"/>
            <a:ext cx="3072384" cy="5486344"/>
          </a:xfrm>
          <a:prstGeom prst="rect">
            <a:avLst/>
          </a:prstGeom>
          <a:solidFill>
            <a:schemeClr val="accent3"/>
          </a:solidFill>
          <a:ln>
            <a:noFill/>
          </a:ln>
        </p:spPr>
      </p:sp>
      <p:sp>
        <p:nvSpPr>
          <p:cNvPr id="50" name="Google Shape;50;p32"/>
          <p:cNvSpPr/>
          <p:nvPr>
            <p:ph idx="3" type="pic"/>
          </p:nvPr>
        </p:nvSpPr>
        <p:spPr>
          <a:xfrm>
            <a:off x="3154680" y="685800"/>
            <a:ext cx="3072384" cy="5486344"/>
          </a:xfrm>
          <a:prstGeom prst="rect">
            <a:avLst/>
          </a:prstGeom>
          <a:solidFill>
            <a:schemeClr val="accent3"/>
          </a:solidFill>
          <a:ln>
            <a:noFill/>
          </a:ln>
        </p:spPr>
      </p:sp>
      <p:sp>
        <p:nvSpPr>
          <p:cNvPr id="51" name="Google Shape;51;p32"/>
          <p:cNvSpPr txBox="1"/>
          <p:nvPr>
            <p:ph idx="1" type="body"/>
          </p:nvPr>
        </p:nvSpPr>
        <p:spPr>
          <a:xfrm>
            <a:off x="6602551" y="2880452"/>
            <a:ext cx="4616981" cy="3095445"/>
          </a:xfrm>
          <a:prstGeom prst="rect">
            <a:avLst/>
          </a:prstGeom>
          <a:noFill/>
          <a:ln>
            <a:noFill/>
          </a:ln>
        </p:spPr>
        <p:txBody>
          <a:bodyPr anchorCtr="0" anchor="t" bIns="45700" lIns="91425" spcFirstLastPara="1" rIns="91425" wrap="square" tIns="45700">
            <a:normAutofit/>
          </a:bodyPr>
          <a:lstStyle>
            <a:lvl1pPr indent="-228600" lvl="0" marL="457200" algn="l">
              <a:lnSpc>
                <a:spcPct val="116666"/>
              </a:lnSpc>
              <a:spcBef>
                <a:spcPts val="1000"/>
              </a:spcBef>
              <a:spcAft>
                <a:spcPts val="0"/>
              </a:spcAft>
              <a:buSzPts val="2400"/>
              <a:buNone/>
              <a:defRPr/>
            </a:lvl1pPr>
            <a:lvl2pPr indent="-342900" lvl="1" marL="914400" algn="l">
              <a:lnSpc>
                <a:spcPct val="155555"/>
              </a:lnSpc>
              <a:spcBef>
                <a:spcPts val="500"/>
              </a:spcBef>
              <a:spcAft>
                <a:spcPts val="0"/>
              </a:spcAft>
              <a:buSzPts val="1800"/>
              <a:buChar char="⬩"/>
              <a:defRPr/>
            </a:lvl2pPr>
            <a:lvl3pPr indent="-342900" lvl="2" marL="1371600" algn="l">
              <a:lnSpc>
                <a:spcPct val="155555"/>
              </a:lnSpc>
              <a:spcBef>
                <a:spcPts val="500"/>
              </a:spcBef>
              <a:spcAft>
                <a:spcPts val="0"/>
              </a:spcAft>
              <a:buSzPts val="1800"/>
              <a:buChar char="⬩"/>
              <a:defRPr/>
            </a:lvl3pPr>
            <a:lvl4pPr indent="-342900" lvl="3" marL="1828800" algn="l">
              <a:lnSpc>
                <a:spcPct val="155555"/>
              </a:lnSpc>
              <a:spcBef>
                <a:spcPts val="500"/>
              </a:spcBef>
              <a:spcAft>
                <a:spcPts val="0"/>
              </a:spcAft>
              <a:buSzPts val="1800"/>
              <a:buChar char="⬩"/>
              <a:defRPr/>
            </a:lvl4pPr>
            <a:lvl5pPr indent="-342900" lvl="4" marL="2286000" algn="l">
              <a:lnSpc>
                <a:spcPct val="155555"/>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32"/>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2"/>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32"/>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cxnSp>
        <p:nvCxnSpPr>
          <p:cNvPr id="55" name="Google Shape;55;p32"/>
          <p:cNvCxnSpPr/>
          <p:nvPr/>
        </p:nvCxnSpPr>
        <p:spPr>
          <a:xfrm rot="10800000">
            <a:off x="11496184" y="5610"/>
            <a:ext cx="0" cy="6858000"/>
          </a:xfrm>
          <a:prstGeom prst="straightConnector1">
            <a:avLst/>
          </a:prstGeom>
          <a:noFill/>
          <a:ln cap="rnd" cmpd="sng" w="9525">
            <a:solidFill>
              <a:schemeClr val="accent1"/>
            </a:solidFill>
            <a:prstDash val="dash"/>
            <a:miter lim="800000"/>
            <a:headEnd len="sm" w="sm" type="none"/>
            <a:tailEnd len="sm" w="sm" type="none"/>
          </a:ln>
        </p:spPr>
      </p:cxnSp>
      <p:cxnSp>
        <p:nvCxnSpPr>
          <p:cNvPr id="56" name="Google Shape;56;p32"/>
          <p:cNvCxnSpPr/>
          <p:nvPr/>
        </p:nvCxnSpPr>
        <p:spPr>
          <a:xfrm>
            <a:off x="1524" y="6172200"/>
            <a:ext cx="12192000" cy="0"/>
          </a:xfrm>
          <a:prstGeom prst="straightConnector1">
            <a:avLst/>
          </a:prstGeom>
          <a:noFill/>
          <a:ln cap="rnd" cmpd="sng" w="9525">
            <a:solidFill>
              <a:schemeClr val="accent1"/>
            </a:solidFill>
            <a:prstDash val="dash"/>
            <a:miter lim="800000"/>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Quote">
  <p:cSld name="7_Quote">
    <p:spTree>
      <p:nvGrpSpPr>
        <p:cNvPr id="57" name="Shape 57"/>
        <p:cNvGrpSpPr/>
        <p:nvPr/>
      </p:nvGrpSpPr>
      <p:grpSpPr>
        <a:xfrm>
          <a:off x="0" y="0"/>
          <a:ext cx="0" cy="0"/>
          <a:chOff x="0" y="0"/>
          <a:chExt cx="0" cy="0"/>
        </a:xfrm>
      </p:grpSpPr>
      <p:sp>
        <p:nvSpPr>
          <p:cNvPr id="58" name="Google Shape;58;p33"/>
          <p:cNvSpPr/>
          <p:nvPr/>
        </p:nvSpPr>
        <p:spPr>
          <a:xfrm>
            <a:off x="1446276" y="685800"/>
            <a:ext cx="10744200" cy="5486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9" name="Google Shape;59;p33"/>
          <p:cNvSpPr txBox="1"/>
          <p:nvPr>
            <p:ph type="ctrTitle"/>
          </p:nvPr>
        </p:nvSpPr>
        <p:spPr>
          <a:xfrm>
            <a:off x="422899" y="576263"/>
            <a:ext cx="5206802" cy="296760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3"/>
          <p:cNvSpPr txBox="1"/>
          <p:nvPr>
            <p:ph idx="1" type="subTitle"/>
          </p:nvPr>
        </p:nvSpPr>
        <p:spPr>
          <a:xfrm>
            <a:off x="422899" y="3764975"/>
            <a:ext cx="5206802" cy="2192683"/>
          </a:xfrm>
          <a:prstGeom prst="rect">
            <a:avLst/>
          </a:prstGeom>
          <a:noFill/>
          <a:ln>
            <a:noFill/>
          </a:ln>
        </p:spPr>
        <p:txBody>
          <a:bodyPr anchorCtr="0" anchor="t" bIns="45700" lIns="91425" spcFirstLastPara="1" rIns="91425" wrap="square" tIns="45700">
            <a:normAutofit/>
          </a:bodyPr>
          <a:lstStyle>
            <a:lvl1pPr lvl="0" algn="l">
              <a:lnSpc>
                <a:spcPct val="116666"/>
              </a:lnSpc>
              <a:spcBef>
                <a:spcPts val="1000"/>
              </a:spcBef>
              <a:spcAft>
                <a:spcPts val="0"/>
              </a:spcAft>
              <a:buSzPts val="2400"/>
              <a:buNone/>
              <a:defRPr/>
            </a:lvl1pPr>
            <a:lvl2pPr lvl="1" algn="l">
              <a:lnSpc>
                <a:spcPct val="155555"/>
              </a:lnSpc>
              <a:spcBef>
                <a:spcPts val="500"/>
              </a:spcBef>
              <a:spcAft>
                <a:spcPts val="0"/>
              </a:spcAft>
              <a:buSzPts val="1800"/>
              <a:buChar char="⬩"/>
              <a:defRPr/>
            </a:lvl2pPr>
            <a:lvl3pPr lvl="2" algn="l">
              <a:lnSpc>
                <a:spcPct val="155555"/>
              </a:lnSpc>
              <a:spcBef>
                <a:spcPts val="500"/>
              </a:spcBef>
              <a:spcAft>
                <a:spcPts val="0"/>
              </a:spcAft>
              <a:buSzPts val="1800"/>
              <a:buChar char="⬩"/>
              <a:defRPr/>
            </a:lvl3pPr>
            <a:lvl4pPr lvl="3" algn="l">
              <a:lnSpc>
                <a:spcPct val="155555"/>
              </a:lnSpc>
              <a:spcBef>
                <a:spcPts val="500"/>
              </a:spcBef>
              <a:spcAft>
                <a:spcPts val="0"/>
              </a:spcAft>
              <a:buSzPts val="1800"/>
              <a:buChar char="⬩"/>
              <a:defRPr/>
            </a:lvl4pPr>
            <a:lvl5pPr lvl="4" algn="l">
              <a:lnSpc>
                <a:spcPct val="155555"/>
              </a:lnSpc>
              <a:spcBef>
                <a:spcPts val="50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1" name="Google Shape;61;p33"/>
          <p:cNvSpPr/>
          <p:nvPr>
            <p:ph idx="2" type="pic"/>
          </p:nvPr>
        </p:nvSpPr>
        <p:spPr>
          <a:xfrm>
            <a:off x="6364224" y="685800"/>
            <a:ext cx="5129784" cy="1746504"/>
          </a:xfrm>
          <a:prstGeom prst="rect">
            <a:avLst/>
          </a:prstGeom>
          <a:solidFill>
            <a:schemeClr val="accent3"/>
          </a:solidFill>
          <a:ln>
            <a:noFill/>
          </a:ln>
        </p:spPr>
      </p:sp>
      <p:sp>
        <p:nvSpPr>
          <p:cNvPr id="62" name="Google Shape;62;p33"/>
          <p:cNvSpPr/>
          <p:nvPr>
            <p:ph idx="3" type="pic"/>
          </p:nvPr>
        </p:nvSpPr>
        <p:spPr>
          <a:xfrm>
            <a:off x="6361416" y="2559960"/>
            <a:ext cx="5129784" cy="1746504"/>
          </a:xfrm>
          <a:prstGeom prst="rect">
            <a:avLst/>
          </a:prstGeom>
          <a:solidFill>
            <a:schemeClr val="accent3"/>
          </a:solidFill>
          <a:ln>
            <a:noFill/>
          </a:ln>
        </p:spPr>
      </p:sp>
      <p:sp>
        <p:nvSpPr>
          <p:cNvPr id="63" name="Google Shape;63;p33"/>
          <p:cNvSpPr/>
          <p:nvPr>
            <p:ph idx="4" type="pic"/>
          </p:nvPr>
        </p:nvSpPr>
        <p:spPr>
          <a:xfrm>
            <a:off x="6361416" y="4416192"/>
            <a:ext cx="5129784" cy="1746504"/>
          </a:xfrm>
          <a:prstGeom prst="rect">
            <a:avLst/>
          </a:prstGeom>
          <a:solidFill>
            <a:schemeClr val="accent3"/>
          </a:solidFill>
          <a:ln>
            <a:noFill/>
          </a:ln>
        </p:spPr>
      </p:sp>
      <p:sp>
        <p:nvSpPr>
          <p:cNvPr id="64" name="Google Shape;64;p33"/>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33"/>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3"/>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67" name="Google Shape;67;p33"/>
          <p:cNvSpPr/>
          <p:nvPr/>
        </p:nvSpPr>
        <p:spPr>
          <a:xfrm rot="10800000">
            <a:off x="11504672" y="685799"/>
            <a:ext cx="687327" cy="1747907"/>
          </a:xfrm>
          <a:prstGeom prst="rect">
            <a:avLst/>
          </a:prstGeom>
          <a:solidFill>
            <a:schemeClr val="accent1">
              <a:alpha val="24705"/>
            </a:schemeClr>
          </a:solid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dk1"/>
              </a:buClr>
              <a:buSzPts val="3000"/>
              <a:buFont typeface="Arial"/>
              <a:buNone/>
            </a:pPr>
            <a:r>
              <a:t/>
            </a:r>
            <a:endParaRPr b="0" i="0" sz="3000" u="none" cap="none" strike="noStrike">
              <a:solidFill>
                <a:srgbClr val="000000"/>
              </a:solidFill>
              <a:latin typeface="Helvetica Neue"/>
              <a:ea typeface="Helvetica Neue"/>
              <a:cs typeface="Helvetica Neue"/>
              <a:sym typeface="Helvetica Neue"/>
            </a:endParaRPr>
          </a:p>
        </p:txBody>
      </p:sp>
      <p:cxnSp>
        <p:nvCxnSpPr>
          <p:cNvPr id="68" name="Google Shape;68;p33"/>
          <p:cNvCxnSpPr/>
          <p:nvPr/>
        </p:nvCxnSpPr>
        <p:spPr>
          <a:xfrm>
            <a:off x="1524" y="6172200"/>
            <a:ext cx="12192000" cy="0"/>
          </a:xfrm>
          <a:prstGeom prst="straightConnector1">
            <a:avLst/>
          </a:prstGeom>
          <a:noFill/>
          <a:ln cap="rnd" cmpd="sng" w="9525">
            <a:solidFill>
              <a:schemeClr val="accent1"/>
            </a:solidFill>
            <a:prstDash val="dash"/>
            <a:miter lim="800000"/>
            <a:headEnd len="sm" w="sm" type="none"/>
            <a:tailEnd len="sm" w="sm" type="none"/>
          </a:ln>
        </p:spPr>
      </p:cxnSp>
      <p:cxnSp>
        <p:nvCxnSpPr>
          <p:cNvPr id="69" name="Google Shape;69;p33"/>
          <p:cNvCxnSpPr/>
          <p:nvPr/>
        </p:nvCxnSpPr>
        <p:spPr>
          <a:xfrm rot="10800000">
            <a:off x="11496184" y="5610"/>
            <a:ext cx="0" cy="6858000"/>
          </a:xfrm>
          <a:prstGeom prst="straightConnector1">
            <a:avLst/>
          </a:prstGeom>
          <a:noFill/>
          <a:ln cap="rnd" cmpd="sng" w="9525">
            <a:solidFill>
              <a:schemeClr val="accent1"/>
            </a:solidFill>
            <a:prstDash val="dash"/>
            <a:miter lim="800000"/>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hart Table Timeline" type="obj">
  <p:cSld name="OBJECT">
    <p:spTree>
      <p:nvGrpSpPr>
        <p:cNvPr id="70" name="Shape 70"/>
        <p:cNvGrpSpPr/>
        <p:nvPr/>
      </p:nvGrpSpPr>
      <p:grpSpPr>
        <a:xfrm>
          <a:off x="0" y="0"/>
          <a:ext cx="0" cy="0"/>
          <a:chOff x="0" y="0"/>
          <a:chExt cx="0" cy="0"/>
        </a:xfrm>
      </p:grpSpPr>
      <p:sp>
        <p:nvSpPr>
          <p:cNvPr id="71" name="Google Shape;71;p34"/>
          <p:cNvSpPr txBox="1"/>
          <p:nvPr>
            <p:ph type="title"/>
          </p:nvPr>
        </p:nvSpPr>
        <p:spPr>
          <a:xfrm>
            <a:off x="420624" y="365125"/>
            <a:ext cx="10543032"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5200"/>
              <a:buFont typeface="Arial"/>
              <a:buNone/>
              <a:defRPr sz="5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34"/>
          <p:cNvSpPr txBox="1"/>
          <p:nvPr>
            <p:ph idx="1" type="body"/>
          </p:nvPr>
        </p:nvSpPr>
        <p:spPr>
          <a:xfrm>
            <a:off x="420625" y="1825625"/>
            <a:ext cx="10946892" cy="4206383"/>
          </a:xfrm>
          <a:prstGeom prst="rect">
            <a:avLst/>
          </a:prstGeom>
          <a:noFill/>
          <a:ln>
            <a:noFill/>
          </a:ln>
        </p:spPr>
        <p:txBody>
          <a:bodyPr anchorCtr="0" anchor="t" bIns="45700" lIns="91425" spcFirstLastPara="1" rIns="91425" wrap="square" tIns="45700">
            <a:normAutofit/>
          </a:bodyPr>
          <a:lstStyle>
            <a:lvl1pPr indent="-228600" lvl="0" marL="457200" algn="l">
              <a:lnSpc>
                <a:spcPct val="116666"/>
              </a:lnSpc>
              <a:spcBef>
                <a:spcPts val="1000"/>
              </a:spcBef>
              <a:spcAft>
                <a:spcPts val="0"/>
              </a:spcAft>
              <a:buSzPts val="2400"/>
              <a:buNone/>
              <a:defRPr sz="2400"/>
            </a:lvl1pPr>
            <a:lvl2pPr indent="-228600" lvl="1" marL="914400" algn="l">
              <a:lnSpc>
                <a:spcPct val="127272"/>
              </a:lnSpc>
              <a:spcBef>
                <a:spcPts val="500"/>
              </a:spcBef>
              <a:spcAft>
                <a:spcPts val="0"/>
              </a:spcAft>
              <a:buSzPts val="2200"/>
              <a:buNone/>
              <a:defRPr sz="2200"/>
            </a:lvl2pPr>
            <a:lvl3pPr indent="-228600" lvl="2" marL="1371600" algn="l">
              <a:lnSpc>
                <a:spcPct val="155555"/>
              </a:lnSpc>
              <a:spcBef>
                <a:spcPts val="500"/>
              </a:spcBef>
              <a:spcAft>
                <a:spcPts val="0"/>
              </a:spcAft>
              <a:buSzPts val="1800"/>
              <a:buNone/>
              <a:defRPr/>
            </a:lvl3pPr>
            <a:lvl4pPr indent="-228600" lvl="3" marL="1828800" algn="l">
              <a:lnSpc>
                <a:spcPct val="175000"/>
              </a:lnSpc>
              <a:spcBef>
                <a:spcPts val="500"/>
              </a:spcBef>
              <a:spcAft>
                <a:spcPts val="0"/>
              </a:spcAft>
              <a:buSzPts val="1600"/>
              <a:buNone/>
              <a:defRPr/>
            </a:lvl4pPr>
            <a:lvl5pPr indent="-228600" lvl="4" marL="2286000" algn="l">
              <a:lnSpc>
                <a:spcPct val="20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34"/>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34"/>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34"/>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0" i="0" sz="1200" u="none" cap="none" strike="noStrike">
                <a:solidFill>
                  <a:schemeClr val="dk2"/>
                </a:solidFill>
                <a:latin typeface="Arial"/>
                <a:ea typeface="Arial"/>
                <a:cs typeface="Arial"/>
                <a:sym typeface="Arial"/>
              </a:defRPr>
            </a:lvl1pPr>
            <a:lvl2pPr indent="0" lvl="1" marL="0" algn="ctr">
              <a:spcBef>
                <a:spcPts val="0"/>
              </a:spcBef>
              <a:buNone/>
              <a:defRPr b="0" i="0" sz="1200" u="none" cap="none" strike="noStrike">
                <a:solidFill>
                  <a:schemeClr val="dk2"/>
                </a:solidFill>
                <a:latin typeface="Arial"/>
                <a:ea typeface="Arial"/>
                <a:cs typeface="Arial"/>
                <a:sym typeface="Arial"/>
              </a:defRPr>
            </a:lvl2pPr>
            <a:lvl3pPr indent="0" lvl="2" marL="0" algn="ctr">
              <a:spcBef>
                <a:spcPts val="0"/>
              </a:spcBef>
              <a:buNone/>
              <a:defRPr b="0" i="0" sz="1200" u="none" cap="none" strike="noStrike">
                <a:solidFill>
                  <a:schemeClr val="dk2"/>
                </a:solidFill>
                <a:latin typeface="Arial"/>
                <a:ea typeface="Arial"/>
                <a:cs typeface="Arial"/>
                <a:sym typeface="Arial"/>
              </a:defRPr>
            </a:lvl3pPr>
            <a:lvl4pPr indent="0" lvl="3" marL="0" algn="ctr">
              <a:spcBef>
                <a:spcPts val="0"/>
              </a:spcBef>
              <a:buNone/>
              <a:defRPr b="0" i="0" sz="1200" u="none" cap="none" strike="noStrike">
                <a:solidFill>
                  <a:schemeClr val="dk2"/>
                </a:solidFill>
                <a:latin typeface="Arial"/>
                <a:ea typeface="Arial"/>
                <a:cs typeface="Arial"/>
                <a:sym typeface="Arial"/>
              </a:defRPr>
            </a:lvl4pPr>
            <a:lvl5pPr indent="0" lvl="4" marL="0" algn="ctr">
              <a:spcBef>
                <a:spcPts val="0"/>
              </a:spcBef>
              <a:buNone/>
              <a:defRPr b="0" i="0" sz="1200" u="none" cap="none" strike="noStrike">
                <a:solidFill>
                  <a:schemeClr val="dk2"/>
                </a:solidFill>
                <a:latin typeface="Arial"/>
                <a:ea typeface="Arial"/>
                <a:cs typeface="Arial"/>
                <a:sym typeface="Arial"/>
              </a:defRPr>
            </a:lvl5pPr>
            <a:lvl6pPr indent="0" lvl="5" marL="0" algn="ctr">
              <a:spcBef>
                <a:spcPts val="0"/>
              </a:spcBef>
              <a:buNone/>
              <a:defRPr b="0" i="0" sz="1200" u="none" cap="none" strike="noStrike">
                <a:solidFill>
                  <a:schemeClr val="dk2"/>
                </a:solidFill>
                <a:latin typeface="Arial"/>
                <a:ea typeface="Arial"/>
                <a:cs typeface="Arial"/>
                <a:sym typeface="Arial"/>
              </a:defRPr>
            </a:lvl6pPr>
            <a:lvl7pPr indent="0" lvl="6" marL="0" algn="ctr">
              <a:spcBef>
                <a:spcPts val="0"/>
              </a:spcBef>
              <a:buNone/>
              <a:defRPr b="0" i="0" sz="1200" u="none" cap="none" strike="noStrike">
                <a:solidFill>
                  <a:schemeClr val="dk2"/>
                </a:solidFill>
                <a:latin typeface="Arial"/>
                <a:ea typeface="Arial"/>
                <a:cs typeface="Arial"/>
                <a:sym typeface="Arial"/>
              </a:defRPr>
            </a:lvl7pPr>
            <a:lvl8pPr indent="0" lvl="7" marL="0" algn="ctr">
              <a:spcBef>
                <a:spcPts val="0"/>
              </a:spcBef>
              <a:buNone/>
              <a:defRPr b="0" i="0" sz="1200" u="none" cap="none" strike="noStrike">
                <a:solidFill>
                  <a:schemeClr val="dk2"/>
                </a:solidFill>
                <a:latin typeface="Arial"/>
                <a:ea typeface="Arial"/>
                <a:cs typeface="Arial"/>
                <a:sym typeface="Arial"/>
              </a:defRPr>
            </a:lvl8pPr>
            <a:lvl9pPr indent="0" lvl="8" marL="0" algn="ctr">
              <a:spcBef>
                <a:spcPts val="0"/>
              </a:spcBef>
              <a:buNone/>
              <a:defRPr b="0" i="0" sz="12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eam">
  <p:cSld name="8_Team">
    <p:spTree>
      <p:nvGrpSpPr>
        <p:cNvPr id="76" name="Shape 76"/>
        <p:cNvGrpSpPr/>
        <p:nvPr/>
      </p:nvGrpSpPr>
      <p:grpSpPr>
        <a:xfrm>
          <a:off x="0" y="0"/>
          <a:ext cx="0" cy="0"/>
          <a:chOff x="0" y="0"/>
          <a:chExt cx="0" cy="0"/>
        </a:xfrm>
      </p:grpSpPr>
      <p:sp>
        <p:nvSpPr>
          <p:cNvPr id="77" name="Google Shape;77;p37"/>
          <p:cNvSpPr txBox="1"/>
          <p:nvPr>
            <p:ph type="title"/>
          </p:nvPr>
        </p:nvSpPr>
        <p:spPr>
          <a:xfrm>
            <a:off x="420623" y="365760"/>
            <a:ext cx="11067089" cy="1325880"/>
          </a:xfrm>
          <a:prstGeom prst="rect">
            <a:avLst/>
          </a:prstGeom>
          <a:noFill/>
          <a:ln>
            <a:noFill/>
          </a:ln>
        </p:spPr>
        <p:txBody>
          <a:bodyPr anchorCtr="0" anchor="ctr" bIns="45700" lIns="91425" spcFirstLastPara="1" rIns="91425" wrap="square" tIns="45700">
            <a:normAutofit/>
          </a:bodyPr>
          <a:lstStyle>
            <a:lvl1pPr lvl="0" algn="l">
              <a:lnSpc>
                <a:spcPct val="53846"/>
              </a:lnSpc>
              <a:spcBef>
                <a:spcPts val="1000"/>
              </a:spcBef>
              <a:spcAft>
                <a:spcPts val="0"/>
              </a:spcAft>
              <a:buClr>
                <a:schemeClr val="dk2"/>
              </a:buClr>
              <a:buSzPts val="5200"/>
              <a:buFont typeface="Arial"/>
              <a:buNone/>
              <a:defRPr b="0" i="0" sz="5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37"/>
          <p:cNvSpPr/>
          <p:nvPr>
            <p:ph idx="2" type="pic"/>
          </p:nvPr>
        </p:nvSpPr>
        <p:spPr>
          <a:xfrm>
            <a:off x="420624" y="2029968"/>
            <a:ext cx="2642616" cy="1892808"/>
          </a:xfrm>
          <a:prstGeom prst="rect">
            <a:avLst/>
          </a:prstGeom>
          <a:solidFill>
            <a:schemeClr val="accent3"/>
          </a:solidFill>
          <a:ln>
            <a:noFill/>
          </a:ln>
        </p:spPr>
      </p:sp>
      <p:sp>
        <p:nvSpPr>
          <p:cNvPr id="79" name="Google Shape;79;p37"/>
          <p:cNvSpPr txBox="1"/>
          <p:nvPr>
            <p:ph idx="1" type="body"/>
          </p:nvPr>
        </p:nvSpPr>
        <p:spPr>
          <a:xfrm>
            <a:off x="420624" y="3971853"/>
            <a:ext cx="2642616" cy="877824"/>
          </a:xfrm>
          <a:prstGeom prst="rect">
            <a:avLst/>
          </a:prstGeom>
          <a:noFill/>
          <a:ln>
            <a:noFill/>
          </a:ln>
        </p:spPr>
        <p:txBody>
          <a:bodyPr anchorCtr="0" anchor="b" bIns="45700" lIns="91425" spcFirstLastPara="1" rIns="91425" wrap="square" tIns="45700">
            <a:normAutofit/>
          </a:bodyPr>
          <a:lstStyle>
            <a:lvl1pPr indent="-228600" lvl="0" marL="457200" algn="l">
              <a:lnSpc>
                <a:spcPct val="140000"/>
              </a:lnSpc>
              <a:spcBef>
                <a:spcPts val="1000"/>
              </a:spcBef>
              <a:spcAft>
                <a:spcPts val="0"/>
              </a:spcAft>
              <a:buSzPts val="2000"/>
              <a:buNone/>
              <a:defRPr b="1" sz="2000"/>
            </a:lvl1pPr>
            <a:lvl2pPr indent="-342900" lvl="1" marL="914400" algn="l">
              <a:lnSpc>
                <a:spcPct val="155555"/>
              </a:lnSpc>
              <a:spcBef>
                <a:spcPts val="500"/>
              </a:spcBef>
              <a:spcAft>
                <a:spcPts val="0"/>
              </a:spcAft>
              <a:buSzPts val="1800"/>
              <a:buChar char="⬩"/>
              <a:defRPr/>
            </a:lvl2pPr>
            <a:lvl3pPr indent="-342900" lvl="2" marL="1371600" algn="l">
              <a:lnSpc>
                <a:spcPct val="155555"/>
              </a:lnSpc>
              <a:spcBef>
                <a:spcPts val="500"/>
              </a:spcBef>
              <a:spcAft>
                <a:spcPts val="0"/>
              </a:spcAft>
              <a:buSzPts val="1800"/>
              <a:buChar char="⬩"/>
              <a:defRPr/>
            </a:lvl3pPr>
            <a:lvl4pPr indent="-342900" lvl="3" marL="1828800" algn="l">
              <a:lnSpc>
                <a:spcPct val="155555"/>
              </a:lnSpc>
              <a:spcBef>
                <a:spcPts val="500"/>
              </a:spcBef>
              <a:spcAft>
                <a:spcPts val="0"/>
              </a:spcAft>
              <a:buSzPts val="1800"/>
              <a:buChar char="⬩"/>
              <a:defRPr/>
            </a:lvl4pPr>
            <a:lvl5pPr indent="-342900" lvl="4" marL="2286000" algn="l">
              <a:lnSpc>
                <a:spcPct val="155555"/>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37"/>
          <p:cNvSpPr txBox="1"/>
          <p:nvPr>
            <p:ph idx="3" type="body"/>
          </p:nvPr>
        </p:nvSpPr>
        <p:spPr>
          <a:xfrm>
            <a:off x="420625" y="4945456"/>
            <a:ext cx="2644360" cy="741904"/>
          </a:xfrm>
          <a:prstGeom prst="rect">
            <a:avLst/>
          </a:prstGeom>
          <a:noFill/>
          <a:ln>
            <a:noFill/>
          </a:ln>
        </p:spPr>
        <p:txBody>
          <a:bodyPr anchorCtr="0" anchor="t" bIns="45700" lIns="91425" spcFirstLastPara="1" rIns="91425" wrap="square" tIns="45700">
            <a:noAutofit/>
          </a:bodyPr>
          <a:lstStyle>
            <a:lvl1pPr indent="-228600" lvl="0" marL="457200" algn="l">
              <a:lnSpc>
                <a:spcPct val="155555"/>
              </a:lnSpc>
              <a:spcBef>
                <a:spcPts val="1000"/>
              </a:spcBef>
              <a:spcAft>
                <a:spcPts val="0"/>
              </a:spcAft>
              <a:buSzPts val="1800"/>
              <a:buNone/>
              <a:defRPr sz="1800">
                <a:solidFill>
                  <a:srgbClr val="888888"/>
                </a:solidFill>
              </a:defRPr>
            </a:lvl1pPr>
            <a:lvl2pPr indent="-228600" lvl="1" marL="914400" algn="l">
              <a:lnSpc>
                <a:spcPct val="140000"/>
              </a:lnSpc>
              <a:spcBef>
                <a:spcPts val="500"/>
              </a:spcBef>
              <a:spcAft>
                <a:spcPts val="0"/>
              </a:spcAft>
              <a:buSzPts val="2000"/>
              <a:buNone/>
              <a:defRPr sz="2000">
                <a:solidFill>
                  <a:srgbClr val="888888"/>
                </a:solidFill>
              </a:defRPr>
            </a:lvl2pPr>
            <a:lvl3pPr indent="-228600" lvl="2" marL="1371600" algn="l">
              <a:lnSpc>
                <a:spcPct val="155555"/>
              </a:lnSpc>
              <a:spcBef>
                <a:spcPts val="500"/>
              </a:spcBef>
              <a:spcAft>
                <a:spcPts val="0"/>
              </a:spcAft>
              <a:buSzPts val="1800"/>
              <a:buNone/>
              <a:defRPr sz="1800">
                <a:solidFill>
                  <a:srgbClr val="888888"/>
                </a:solidFill>
              </a:defRPr>
            </a:lvl3pPr>
            <a:lvl4pPr indent="-228600" lvl="3" marL="1828800" algn="l">
              <a:lnSpc>
                <a:spcPct val="175000"/>
              </a:lnSpc>
              <a:spcBef>
                <a:spcPts val="500"/>
              </a:spcBef>
              <a:spcAft>
                <a:spcPts val="0"/>
              </a:spcAft>
              <a:buSzPts val="1600"/>
              <a:buNone/>
              <a:defRPr sz="1600">
                <a:solidFill>
                  <a:srgbClr val="888888"/>
                </a:solidFill>
              </a:defRPr>
            </a:lvl4pPr>
            <a:lvl5pPr indent="-228600" lvl="4" marL="2286000" algn="l">
              <a:lnSpc>
                <a:spcPct val="175000"/>
              </a:lnSpc>
              <a:spcBef>
                <a:spcPts val="500"/>
              </a:spcBef>
              <a:spcAft>
                <a:spcPts val="0"/>
              </a:spcAft>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81" name="Google Shape;81;p37"/>
          <p:cNvSpPr/>
          <p:nvPr>
            <p:ph idx="4" type="pic"/>
          </p:nvPr>
        </p:nvSpPr>
        <p:spPr>
          <a:xfrm>
            <a:off x="3227832" y="2029968"/>
            <a:ext cx="2642616" cy="1892808"/>
          </a:xfrm>
          <a:prstGeom prst="rect">
            <a:avLst/>
          </a:prstGeom>
          <a:solidFill>
            <a:schemeClr val="accent3"/>
          </a:solidFill>
          <a:ln>
            <a:noFill/>
          </a:ln>
        </p:spPr>
      </p:sp>
      <p:sp>
        <p:nvSpPr>
          <p:cNvPr id="82" name="Google Shape;82;p37"/>
          <p:cNvSpPr txBox="1"/>
          <p:nvPr>
            <p:ph idx="5" type="body"/>
          </p:nvPr>
        </p:nvSpPr>
        <p:spPr>
          <a:xfrm>
            <a:off x="3227832" y="3971853"/>
            <a:ext cx="2642616" cy="877824"/>
          </a:xfrm>
          <a:prstGeom prst="rect">
            <a:avLst/>
          </a:prstGeom>
          <a:noFill/>
          <a:ln>
            <a:noFill/>
          </a:ln>
        </p:spPr>
        <p:txBody>
          <a:bodyPr anchorCtr="0" anchor="b" bIns="45700" lIns="91425" spcFirstLastPara="1" rIns="91425" wrap="square" tIns="45700">
            <a:normAutofit/>
          </a:bodyPr>
          <a:lstStyle>
            <a:lvl1pPr indent="-228600" lvl="0" marL="457200" algn="l">
              <a:lnSpc>
                <a:spcPct val="140000"/>
              </a:lnSpc>
              <a:spcBef>
                <a:spcPts val="1000"/>
              </a:spcBef>
              <a:spcAft>
                <a:spcPts val="0"/>
              </a:spcAft>
              <a:buSzPts val="2000"/>
              <a:buNone/>
              <a:defRPr b="1" sz="2000"/>
            </a:lvl1pPr>
            <a:lvl2pPr indent="-342900" lvl="1" marL="914400" algn="l">
              <a:lnSpc>
                <a:spcPct val="155555"/>
              </a:lnSpc>
              <a:spcBef>
                <a:spcPts val="500"/>
              </a:spcBef>
              <a:spcAft>
                <a:spcPts val="0"/>
              </a:spcAft>
              <a:buSzPts val="1800"/>
              <a:buChar char="⬩"/>
              <a:defRPr/>
            </a:lvl2pPr>
            <a:lvl3pPr indent="-342900" lvl="2" marL="1371600" algn="l">
              <a:lnSpc>
                <a:spcPct val="155555"/>
              </a:lnSpc>
              <a:spcBef>
                <a:spcPts val="500"/>
              </a:spcBef>
              <a:spcAft>
                <a:spcPts val="0"/>
              </a:spcAft>
              <a:buSzPts val="1800"/>
              <a:buChar char="⬩"/>
              <a:defRPr/>
            </a:lvl3pPr>
            <a:lvl4pPr indent="-342900" lvl="3" marL="1828800" algn="l">
              <a:lnSpc>
                <a:spcPct val="155555"/>
              </a:lnSpc>
              <a:spcBef>
                <a:spcPts val="500"/>
              </a:spcBef>
              <a:spcAft>
                <a:spcPts val="0"/>
              </a:spcAft>
              <a:buSzPts val="1800"/>
              <a:buChar char="⬩"/>
              <a:defRPr/>
            </a:lvl4pPr>
            <a:lvl5pPr indent="-342900" lvl="4" marL="2286000" algn="l">
              <a:lnSpc>
                <a:spcPct val="155555"/>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37"/>
          <p:cNvSpPr txBox="1"/>
          <p:nvPr>
            <p:ph idx="6" type="body"/>
          </p:nvPr>
        </p:nvSpPr>
        <p:spPr>
          <a:xfrm>
            <a:off x="3227832" y="4945456"/>
            <a:ext cx="2644360" cy="741904"/>
          </a:xfrm>
          <a:prstGeom prst="rect">
            <a:avLst/>
          </a:prstGeom>
          <a:noFill/>
          <a:ln>
            <a:noFill/>
          </a:ln>
        </p:spPr>
        <p:txBody>
          <a:bodyPr anchorCtr="0" anchor="t" bIns="45700" lIns="91425" spcFirstLastPara="1" rIns="91425" wrap="square" tIns="45700">
            <a:noAutofit/>
          </a:bodyPr>
          <a:lstStyle>
            <a:lvl1pPr indent="-228600" lvl="0" marL="457200" algn="l">
              <a:lnSpc>
                <a:spcPct val="155555"/>
              </a:lnSpc>
              <a:spcBef>
                <a:spcPts val="1000"/>
              </a:spcBef>
              <a:spcAft>
                <a:spcPts val="0"/>
              </a:spcAft>
              <a:buSzPts val="1800"/>
              <a:buNone/>
              <a:defRPr sz="1800">
                <a:solidFill>
                  <a:srgbClr val="888888"/>
                </a:solidFill>
              </a:defRPr>
            </a:lvl1pPr>
            <a:lvl2pPr indent="-228600" lvl="1" marL="914400" algn="l">
              <a:lnSpc>
                <a:spcPct val="140000"/>
              </a:lnSpc>
              <a:spcBef>
                <a:spcPts val="500"/>
              </a:spcBef>
              <a:spcAft>
                <a:spcPts val="0"/>
              </a:spcAft>
              <a:buSzPts val="2000"/>
              <a:buNone/>
              <a:defRPr sz="2000">
                <a:solidFill>
                  <a:srgbClr val="888888"/>
                </a:solidFill>
              </a:defRPr>
            </a:lvl2pPr>
            <a:lvl3pPr indent="-228600" lvl="2" marL="1371600" algn="l">
              <a:lnSpc>
                <a:spcPct val="155555"/>
              </a:lnSpc>
              <a:spcBef>
                <a:spcPts val="500"/>
              </a:spcBef>
              <a:spcAft>
                <a:spcPts val="0"/>
              </a:spcAft>
              <a:buSzPts val="1800"/>
              <a:buNone/>
              <a:defRPr sz="1800">
                <a:solidFill>
                  <a:srgbClr val="888888"/>
                </a:solidFill>
              </a:defRPr>
            </a:lvl3pPr>
            <a:lvl4pPr indent="-228600" lvl="3" marL="1828800" algn="l">
              <a:lnSpc>
                <a:spcPct val="175000"/>
              </a:lnSpc>
              <a:spcBef>
                <a:spcPts val="500"/>
              </a:spcBef>
              <a:spcAft>
                <a:spcPts val="0"/>
              </a:spcAft>
              <a:buSzPts val="1600"/>
              <a:buNone/>
              <a:defRPr sz="1600">
                <a:solidFill>
                  <a:srgbClr val="888888"/>
                </a:solidFill>
              </a:defRPr>
            </a:lvl4pPr>
            <a:lvl5pPr indent="-228600" lvl="4" marL="2286000" algn="l">
              <a:lnSpc>
                <a:spcPct val="175000"/>
              </a:lnSpc>
              <a:spcBef>
                <a:spcPts val="500"/>
              </a:spcBef>
              <a:spcAft>
                <a:spcPts val="0"/>
              </a:spcAft>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84" name="Google Shape;84;p37"/>
          <p:cNvSpPr/>
          <p:nvPr>
            <p:ph idx="7" type="pic"/>
          </p:nvPr>
        </p:nvSpPr>
        <p:spPr>
          <a:xfrm>
            <a:off x="6044184" y="2029968"/>
            <a:ext cx="2642616" cy="1892808"/>
          </a:xfrm>
          <a:prstGeom prst="rect">
            <a:avLst/>
          </a:prstGeom>
          <a:solidFill>
            <a:schemeClr val="accent3"/>
          </a:solidFill>
          <a:ln>
            <a:noFill/>
          </a:ln>
        </p:spPr>
      </p:sp>
      <p:sp>
        <p:nvSpPr>
          <p:cNvPr id="85" name="Google Shape;85;p37"/>
          <p:cNvSpPr txBox="1"/>
          <p:nvPr>
            <p:ph idx="8" type="body"/>
          </p:nvPr>
        </p:nvSpPr>
        <p:spPr>
          <a:xfrm>
            <a:off x="6044184" y="3971853"/>
            <a:ext cx="2642616" cy="877824"/>
          </a:xfrm>
          <a:prstGeom prst="rect">
            <a:avLst/>
          </a:prstGeom>
          <a:noFill/>
          <a:ln>
            <a:noFill/>
          </a:ln>
        </p:spPr>
        <p:txBody>
          <a:bodyPr anchorCtr="0" anchor="b" bIns="45700" lIns="91425" spcFirstLastPara="1" rIns="91425" wrap="square" tIns="45700">
            <a:normAutofit/>
          </a:bodyPr>
          <a:lstStyle>
            <a:lvl1pPr indent="-228600" lvl="0" marL="457200" algn="l">
              <a:lnSpc>
                <a:spcPct val="140000"/>
              </a:lnSpc>
              <a:spcBef>
                <a:spcPts val="1000"/>
              </a:spcBef>
              <a:spcAft>
                <a:spcPts val="0"/>
              </a:spcAft>
              <a:buSzPts val="2000"/>
              <a:buNone/>
              <a:defRPr b="1" sz="2000"/>
            </a:lvl1pPr>
            <a:lvl2pPr indent="-342900" lvl="1" marL="914400" algn="l">
              <a:lnSpc>
                <a:spcPct val="155555"/>
              </a:lnSpc>
              <a:spcBef>
                <a:spcPts val="500"/>
              </a:spcBef>
              <a:spcAft>
                <a:spcPts val="0"/>
              </a:spcAft>
              <a:buSzPts val="1800"/>
              <a:buChar char="⬩"/>
              <a:defRPr/>
            </a:lvl2pPr>
            <a:lvl3pPr indent="-342900" lvl="2" marL="1371600" algn="l">
              <a:lnSpc>
                <a:spcPct val="155555"/>
              </a:lnSpc>
              <a:spcBef>
                <a:spcPts val="500"/>
              </a:spcBef>
              <a:spcAft>
                <a:spcPts val="0"/>
              </a:spcAft>
              <a:buSzPts val="1800"/>
              <a:buChar char="⬩"/>
              <a:defRPr/>
            </a:lvl3pPr>
            <a:lvl4pPr indent="-342900" lvl="3" marL="1828800" algn="l">
              <a:lnSpc>
                <a:spcPct val="155555"/>
              </a:lnSpc>
              <a:spcBef>
                <a:spcPts val="500"/>
              </a:spcBef>
              <a:spcAft>
                <a:spcPts val="0"/>
              </a:spcAft>
              <a:buSzPts val="1800"/>
              <a:buChar char="⬩"/>
              <a:defRPr/>
            </a:lvl4pPr>
            <a:lvl5pPr indent="-342900" lvl="4" marL="2286000" algn="l">
              <a:lnSpc>
                <a:spcPct val="155555"/>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 name="Google Shape;86;p37"/>
          <p:cNvSpPr txBox="1"/>
          <p:nvPr>
            <p:ph idx="9" type="body"/>
          </p:nvPr>
        </p:nvSpPr>
        <p:spPr>
          <a:xfrm>
            <a:off x="6044184" y="4945456"/>
            <a:ext cx="2644360" cy="741904"/>
          </a:xfrm>
          <a:prstGeom prst="rect">
            <a:avLst/>
          </a:prstGeom>
          <a:noFill/>
          <a:ln>
            <a:noFill/>
          </a:ln>
        </p:spPr>
        <p:txBody>
          <a:bodyPr anchorCtr="0" anchor="t" bIns="45700" lIns="91425" spcFirstLastPara="1" rIns="91425" wrap="square" tIns="45700">
            <a:noAutofit/>
          </a:bodyPr>
          <a:lstStyle>
            <a:lvl1pPr indent="-228600" lvl="0" marL="457200" algn="l">
              <a:lnSpc>
                <a:spcPct val="155555"/>
              </a:lnSpc>
              <a:spcBef>
                <a:spcPts val="1000"/>
              </a:spcBef>
              <a:spcAft>
                <a:spcPts val="0"/>
              </a:spcAft>
              <a:buSzPts val="1800"/>
              <a:buNone/>
              <a:defRPr sz="1800">
                <a:solidFill>
                  <a:srgbClr val="888888"/>
                </a:solidFill>
              </a:defRPr>
            </a:lvl1pPr>
            <a:lvl2pPr indent="-228600" lvl="1" marL="914400" algn="l">
              <a:lnSpc>
                <a:spcPct val="140000"/>
              </a:lnSpc>
              <a:spcBef>
                <a:spcPts val="500"/>
              </a:spcBef>
              <a:spcAft>
                <a:spcPts val="0"/>
              </a:spcAft>
              <a:buSzPts val="2000"/>
              <a:buNone/>
              <a:defRPr sz="2000">
                <a:solidFill>
                  <a:srgbClr val="888888"/>
                </a:solidFill>
              </a:defRPr>
            </a:lvl2pPr>
            <a:lvl3pPr indent="-228600" lvl="2" marL="1371600" algn="l">
              <a:lnSpc>
                <a:spcPct val="155555"/>
              </a:lnSpc>
              <a:spcBef>
                <a:spcPts val="500"/>
              </a:spcBef>
              <a:spcAft>
                <a:spcPts val="0"/>
              </a:spcAft>
              <a:buSzPts val="1800"/>
              <a:buNone/>
              <a:defRPr sz="1800">
                <a:solidFill>
                  <a:srgbClr val="888888"/>
                </a:solidFill>
              </a:defRPr>
            </a:lvl3pPr>
            <a:lvl4pPr indent="-228600" lvl="3" marL="1828800" algn="l">
              <a:lnSpc>
                <a:spcPct val="175000"/>
              </a:lnSpc>
              <a:spcBef>
                <a:spcPts val="500"/>
              </a:spcBef>
              <a:spcAft>
                <a:spcPts val="0"/>
              </a:spcAft>
              <a:buSzPts val="1600"/>
              <a:buNone/>
              <a:defRPr sz="1600">
                <a:solidFill>
                  <a:srgbClr val="888888"/>
                </a:solidFill>
              </a:defRPr>
            </a:lvl4pPr>
            <a:lvl5pPr indent="-228600" lvl="4" marL="2286000" algn="l">
              <a:lnSpc>
                <a:spcPct val="175000"/>
              </a:lnSpc>
              <a:spcBef>
                <a:spcPts val="500"/>
              </a:spcBef>
              <a:spcAft>
                <a:spcPts val="0"/>
              </a:spcAft>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87" name="Google Shape;87;p37"/>
          <p:cNvSpPr/>
          <p:nvPr>
            <p:ph idx="13" type="pic"/>
          </p:nvPr>
        </p:nvSpPr>
        <p:spPr>
          <a:xfrm>
            <a:off x="8851392" y="2020920"/>
            <a:ext cx="2642616" cy="1892808"/>
          </a:xfrm>
          <a:prstGeom prst="rect">
            <a:avLst/>
          </a:prstGeom>
          <a:solidFill>
            <a:schemeClr val="accent3"/>
          </a:solidFill>
          <a:ln>
            <a:noFill/>
          </a:ln>
        </p:spPr>
      </p:sp>
      <p:sp>
        <p:nvSpPr>
          <p:cNvPr id="88" name="Google Shape;88;p37"/>
          <p:cNvSpPr txBox="1"/>
          <p:nvPr>
            <p:ph idx="14" type="body"/>
          </p:nvPr>
        </p:nvSpPr>
        <p:spPr>
          <a:xfrm>
            <a:off x="8851392" y="3971853"/>
            <a:ext cx="2642616" cy="877824"/>
          </a:xfrm>
          <a:prstGeom prst="rect">
            <a:avLst/>
          </a:prstGeom>
          <a:noFill/>
          <a:ln>
            <a:noFill/>
          </a:ln>
        </p:spPr>
        <p:txBody>
          <a:bodyPr anchorCtr="0" anchor="b" bIns="45700" lIns="91425" spcFirstLastPara="1" rIns="91425" wrap="square" tIns="45700">
            <a:normAutofit/>
          </a:bodyPr>
          <a:lstStyle>
            <a:lvl1pPr indent="-228600" lvl="0" marL="457200" algn="l">
              <a:lnSpc>
                <a:spcPct val="140000"/>
              </a:lnSpc>
              <a:spcBef>
                <a:spcPts val="1000"/>
              </a:spcBef>
              <a:spcAft>
                <a:spcPts val="0"/>
              </a:spcAft>
              <a:buSzPts val="2000"/>
              <a:buNone/>
              <a:defRPr b="1" sz="2000"/>
            </a:lvl1pPr>
            <a:lvl2pPr indent="-342900" lvl="1" marL="914400" algn="l">
              <a:lnSpc>
                <a:spcPct val="155555"/>
              </a:lnSpc>
              <a:spcBef>
                <a:spcPts val="500"/>
              </a:spcBef>
              <a:spcAft>
                <a:spcPts val="0"/>
              </a:spcAft>
              <a:buSzPts val="1800"/>
              <a:buChar char="⬩"/>
              <a:defRPr/>
            </a:lvl2pPr>
            <a:lvl3pPr indent="-342900" lvl="2" marL="1371600" algn="l">
              <a:lnSpc>
                <a:spcPct val="155555"/>
              </a:lnSpc>
              <a:spcBef>
                <a:spcPts val="500"/>
              </a:spcBef>
              <a:spcAft>
                <a:spcPts val="0"/>
              </a:spcAft>
              <a:buSzPts val="1800"/>
              <a:buChar char="⬩"/>
              <a:defRPr/>
            </a:lvl3pPr>
            <a:lvl4pPr indent="-342900" lvl="3" marL="1828800" algn="l">
              <a:lnSpc>
                <a:spcPct val="155555"/>
              </a:lnSpc>
              <a:spcBef>
                <a:spcPts val="500"/>
              </a:spcBef>
              <a:spcAft>
                <a:spcPts val="0"/>
              </a:spcAft>
              <a:buSzPts val="1800"/>
              <a:buChar char="⬩"/>
              <a:defRPr/>
            </a:lvl4pPr>
            <a:lvl5pPr indent="-342900" lvl="4" marL="2286000" algn="l">
              <a:lnSpc>
                <a:spcPct val="155555"/>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37"/>
          <p:cNvSpPr txBox="1"/>
          <p:nvPr>
            <p:ph idx="15" type="body"/>
          </p:nvPr>
        </p:nvSpPr>
        <p:spPr>
          <a:xfrm>
            <a:off x="8851392" y="4945456"/>
            <a:ext cx="2644360" cy="741904"/>
          </a:xfrm>
          <a:prstGeom prst="rect">
            <a:avLst/>
          </a:prstGeom>
          <a:noFill/>
          <a:ln>
            <a:noFill/>
          </a:ln>
        </p:spPr>
        <p:txBody>
          <a:bodyPr anchorCtr="0" anchor="t" bIns="45700" lIns="91425" spcFirstLastPara="1" rIns="91425" wrap="square" tIns="45700">
            <a:noAutofit/>
          </a:bodyPr>
          <a:lstStyle>
            <a:lvl1pPr indent="-228600" lvl="0" marL="457200" algn="l">
              <a:lnSpc>
                <a:spcPct val="155555"/>
              </a:lnSpc>
              <a:spcBef>
                <a:spcPts val="1000"/>
              </a:spcBef>
              <a:spcAft>
                <a:spcPts val="0"/>
              </a:spcAft>
              <a:buSzPts val="1800"/>
              <a:buNone/>
              <a:defRPr sz="1800">
                <a:solidFill>
                  <a:srgbClr val="888888"/>
                </a:solidFill>
              </a:defRPr>
            </a:lvl1pPr>
            <a:lvl2pPr indent="-228600" lvl="1" marL="914400" algn="l">
              <a:lnSpc>
                <a:spcPct val="140000"/>
              </a:lnSpc>
              <a:spcBef>
                <a:spcPts val="500"/>
              </a:spcBef>
              <a:spcAft>
                <a:spcPts val="0"/>
              </a:spcAft>
              <a:buSzPts val="2000"/>
              <a:buNone/>
              <a:defRPr sz="2000">
                <a:solidFill>
                  <a:srgbClr val="888888"/>
                </a:solidFill>
              </a:defRPr>
            </a:lvl2pPr>
            <a:lvl3pPr indent="-228600" lvl="2" marL="1371600" algn="l">
              <a:lnSpc>
                <a:spcPct val="155555"/>
              </a:lnSpc>
              <a:spcBef>
                <a:spcPts val="500"/>
              </a:spcBef>
              <a:spcAft>
                <a:spcPts val="0"/>
              </a:spcAft>
              <a:buSzPts val="1800"/>
              <a:buNone/>
              <a:defRPr sz="1800">
                <a:solidFill>
                  <a:srgbClr val="888888"/>
                </a:solidFill>
              </a:defRPr>
            </a:lvl3pPr>
            <a:lvl4pPr indent="-228600" lvl="3" marL="1828800" algn="l">
              <a:lnSpc>
                <a:spcPct val="175000"/>
              </a:lnSpc>
              <a:spcBef>
                <a:spcPts val="500"/>
              </a:spcBef>
              <a:spcAft>
                <a:spcPts val="0"/>
              </a:spcAft>
              <a:buSzPts val="1600"/>
              <a:buNone/>
              <a:defRPr sz="1600">
                <a:solidFill>
                  <a:srgbClr val="888888"/>
                </a:solidFill>
              </a:defRPr>
            </a:lvl4pPr>
            <a:lvl5pPr indent="-228600" lvl="4" marL="2286000" algn="l">
              <a:lnSpc>
                <a:spcPct val="175000"/>
              </a:lnSpc>
              <a:spcBef>
                <a:spcPts val="500"/>
              </a:spcBef>
              <a:spcAft>
                <a:spcPts val="0"/>
              </a:spcAft>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90" name="Google Shape;90;p37"/>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37"/>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37"/>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cxnSp>
        <p:nvCxnSpPr>
          <p:cNvPr id="93" name="Google Shape;93;p37"/>
          <p:cNvCxnSpPr/>
          <p:nvPr/>
        </p:nvCxnSpPr>
        <p:spPr>
          <a:xfrm rot="10800000">
            <a:off x="11496184" y="5610"/>
            <a:ext cx="0" cy="6858000"/>
          </a:xfrm>
          <a:prstGeom prst="straightConnector1">
            <a:avLst/>
          </a:prstGeom>
          <a:noFill/>
          <a:ln cap="rnd" cmpd="sng" w="9525">
            <a:solidFill>
              <a:schemeClr val="accent1"/>
            </a:solidFill>
            <a:prstDash val="dash"/>
            <a:miter lim="800000"/>
            <a:headEnd len="sm" w="sm" type="none"/>
            <a:tailEnd len="sm" w="sm" type="none"/>
          </a:ln>
        </p:spPr>
      </p:cxnSp>
      <p:sp>
        <p:nvSpPr>
          <p:cNvPr id="94" name="Google Shape;94;p37"/>
          <p:cNvSpPr/>
          <p:nvPr/>
        </p:nvSpPr>
        <p:spPr>
          <a:xfrm rot="10800000">
            <a:off x="11504656" y="2020824"/>
            <a:ext cx="687343" cy="1896697"/>
          </a:xfrm>
          <a:prstGeom prst="rect">
            <a:avLst/>
          </a:prstGeom>
          <a:solidFill>
            <a:schemeClr val="accent1">
              <a:alpha val="24705"/>
            </a:schemeClr>
          </a:solid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dk1"/>
              </a:buClr>
              <a:buSzPts val="3000"/>
              <a:buFont typeface="Arial"/>
              <a:buNone/>
            </a:pPr>
            <a:r>
              <a:t/>
            </a:r>
            <a:endParaRPr b="0" i="0" sz="3000" u="none" cap="none" strike="noStrike">
              <a:solidFill>
                <a:srgbClr val="000000"/>
              </a:solidFill>
              <a:latin typeface="Helvetica Neue"/>
              <a:ea typeface="Helvetica Neue"/>
              <a:cs typeface="Helvetica Neue"/>
              <a:sym typeface="Helvetica Neue"/>
            </a:endParaRPr>
          </a:p>
        </p:txBody>
      </p:sp>
      <p:cxnSp>
        <p:nvCxnSpPr>
          <p:cNvPr id="95" name="Google Shape;95;p37"/>
          <p:cNvCxnSpPr/>
          <p:nvPr/>
        </p:nvCxnSpPr>
        <p:spPr>
          <a:xfrm>
            <a:off x="1524" y="6172200"/>
            <a:ext cx="12192000" cy="0"/>
          </a:xfrm>
          <a:prstGeom prst="straightConnector1">
            <a:avLst/>
          </a:prstGeom>
          <a:noFill/>
          <a:ln cap="rnd" cmpd="sng" w="9525">
            <a:solidFill>
              <a:schemeClr val="accent1"/>
            </a:solidFill>
            <a:prstDash val="dash"/>
            <a:miter lim="800000"/>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losing">
  <p:cSld name="13_Closing">
    <p:spTree>
      <p:nvGrpSpPr>
        <p:cNvPr id="96" name="Shape 96"/>
        <p:cNvGrpSpPr/>
        <p:nvPr/>
      </p:nvGrpSpPr>
      <p:grpSpPr>
        <a:xfrm>
          <a:off x="0" y="0"/>
          <a:ext cx="0" cy="0"/>
          <a:chOff x="0" y="0"/>
          <a:chExt cx="0" cy="0"/>
        </a:xfrm>
      </p:grpSpPr>
      <p:sp>
        <p:nvSpPr>
          <p:cNvPr id="97" name="Google Shape;97;p38"/>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8" name="Google Shape;98;p38"/>
          <p:cNvSpPr/>
          <p:nvPr/>
        </p:nvSpPr>
        <p:spPr>
          <a:xfrm>
            <a:off x="1446276" y="685800"/>
            <a:ext cx="10744200" cy="5486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9" name="Google Shape;99;p38"/>
          <p:cNvSpPr txBox="1"/>
          <p:nvPr>
            <p:ph type="title"/>
          </p:nvPr>
        </p:nvSpPr>
        <p:spPr>
          <a:xfrm>
            <a:off x="422897" y="539496"/>
            <a:ext cx="5228393" cy="269719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38"/>
          <p:cNvSpPr txBox="1"/>
          <p:nvPr>
            <p:ph idx="1" type="body"/>
          </p:nvPr>
        </p:nvSpPr>
        <p:spPr>
          <a:xfrm>
            <a:off x="422897" y="3354749"/>
            <a:ext cx="5228392" cy="2582470"/>
          </a:xfrm>
          <a:prstGeom prst="rect">
            <a:avLst/>
          </a:prstGeom>
          <a:noFill/>
          <a:ln>
            <a:noFill/>
          </a:ln>
        </p:spPr>
        <p:txBody>
          <a:bodyPr anchorCtr="0" anchor="t" bIns="45700" lIns="91425" spcFirstLastPara="1" rIns="91425" wrap="square" tIns="45700">
            <a:noAutofit/>
          </a:bodyPr>
          <a:lstStyle>
            <a:lvl1pPr indent="-228600" lvl="0" marL="457200" algn="l">
              <a:lnSpc>
                <a:spcPct val="116666"/>
              </a:lnSpc>
              <a:spcBef>
                <a:spcPts val="1000"/>
              </a:spcBef>
              <a:spcAft>
                <a:spcPts val="0"/>
              </a:spcAft>
              <a:buSzPts val="2400"/>
              <a:buNone/>
              <a:defRPr/>
            </a:lvl1pPr>
            <a:lvl2pPr indent="-342900" lvl="1" marL="914400" algn="l">
              <a:lnSpc>
                <a:spcPct val="155555"/>
              </a:lnSpc>
              <a:spcBef>
                <a:spcPts val="500"/>
              </a:spcBef>
              <a:spcAft>
                <a:spcPts val="0"/>
              </a:spcAft>
              <a:buSzPts val="1800"/>
              <a:buChar char="⬩"/>
              <a:defRPr/>
            </a:lvl2pPr>
            <a:lvl3pPr indent="-342900" lvl="2" marL="1371600" algn="l">
              <a:lnSpc>
                <a:spcPct val="155555"/>
              </a:lnSpc>
              <a:spcBef>
                <a:spcPts val="500"/>
              </a:spcBef>
              <a:spcAft>
                <a:spcPts val="0"/>
              </a:spcAft>
              <a:buSzPts val="1800"/>
              <a:buChar char="⬩"/>
              <a:defRPr/>
            </a:lvl3pPr>
            <a:lvl4pPr indent="-342900" lvl="3" marL="1828800" algn="l">
              <a:lnSpc>
                <a:spcPct val="155555"/>
              </a:lnSpc>
              <a:spcBef>
                <a:spcPts val="500"/>
              </a:spcBef>
              <a:spcAft>
                <a:spcPts val="0"/>
              </a:spcAft>
              <a:buSzPts val="1800"/>
              <a:buChar char="⬩"/>
              <a:defRPr/>
            </a:lvl4pPr>
            <a:lvl5pPr indent="-342900" lvl="4" marL="2286000" algn="l">
              <a:lnSpc>
                <a:spcPct val="155555"/>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01" name="Google Shape;101;p38"/>
          <p:cNvCxnSpPr/>
          <p:nvPr/>
        </p:nvCxnSpPr>
        <p:spPr>
          <a:xfrm rot="10800000">
            <a:off x="11496184" y="5610"/>
            <a:ext cx="0" cy="6858000"/>
          </a:xfrm>
          <a:prstGeom prst="straightConnector1">
            <a:avLst/>
          </a:prstGeom>
          <a:noFill/>
          <a:ln cap="rnd" cmpd="sng" w="9525">
            <a:solidFill>
              <a:schemeClr val="accent1"/>
            </a:solidFill>
            <a:prstDash val="dash"/>
            <a:miter lim="800000"/>
            <a:headEnd len="sm" w="sm" type="none"/>
            <a:tailEnd len="sm" w="sm" type="none"/>
          </a:ln>
        </p:spPr>
      </p:cxnSp>
      <p:cxnSp>
        <p:nvCxnSpPr>
          <p:cNvPr id="102" name="Google Shape;102;p38"/>
          <p:cNvCxnSpPr/>
          <p:nvPr/>
        </p:nvCxnSpPr>
        <p:spPr>
          <a:xfrm>
            <a:off x="1524" y="6172200"/>
            <a:ext cx="12192000" cy="0"/>
          </a:xfrm>
          <a:prstGeom prst="straightConnector1">
            <a:avLst/>
          </a:prstGeom>
          <a:noFill/>
          <a:ln cap="rnd" cmpd="sng" w="9525">
            <a:solidFill>
              <a:schemeClr val="accent1"/>
            </a:solidFill>
            <a:prstDash val="dash"/>
            <a:miter lim="800000"/>
            <a:headEnd len="sm" w="sm" type="none"/>
            <a:tailEnd len="sm" w="sm" type="none"/>
          </a:ln>
        </p:spPr>
      </p:cxnSp>
      <p:sp>
        <p:nvSpPr>
          <p:cNvPr id="103" name="Google Shape;103;p38"/>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38"/>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38"/>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ontent 2 column (comparison slide)" type="twoTxTwoObj">
  <p:cSld name="TWO_OBJECTS_WITH_TEXT">
    <p:spTree>
      <p:nvGrpSpPr>
        <p:cNvPr id="106" name="Shape 106"/>
        <p:cNvGrpSpPr/>
        <p:nvPr/>
      </p:nvGrpSpPr>
      <p:grpSpPr>
        <a:xfrm>
          <a:off x="0" y="0"/>
          <a:ext cx="0" cy="0"/>
          <a:chOff x="0" y="0"/>
          <a:chExt cx="0" cy="0"/>
        </a:xfrm>
      </p:grpSpPr>
      <p:sp>
        <p:nvSpPr>
          <p:cNvPr id="107" name="Google Shape;107;p39"/>
          <p:cNvSpPr txBox="1"/>
          <p:nvPr>
            <p:ph type="title"/>
          </p:nvPr>
        </p:nvSpPr>
        <p:spPr>
          <a:xfrm>
            <a:off x="420624" y="365125"/>
            <a:ext cx="10543032"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5200"/>
              <a:buFont typeface="Arial"/>
              <a:buNone/>
              <a:defRPr sz="5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39"/>
          <p:cNvSpPr txBox="1"/>
          <p:nvPr>
            <p:ph idx="1" type="body"/>
          </p:nvPr>
        </p:nvSpPr>
        <p:spPr>
          <a:xfrm>
            <a:off x="420624" y="1681163"/>
            <a:ext cx="554969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87500"/>
              </a:lnSpc>
              <a:spcBef>
                <a:spcPts val="1000"/>
              </a:spcBef>
              <a:spcAft>
                <a:spcPts val="0"/>
              </a:spcAft>
              <a:buSzPts val="3200"/>
              <a:buNone/>
              <a:defRPr b="0" sz="3200"/>
            </a:lvl1pPr>
            <a:lvl2pPr indent="-228600" lvl="1" marL="914400" algn="l">
              <a:lnSpc>
                <a:spcPct val="140000"/>
              </a:lnSpc>
              <a:spcBef>
                <a:spcPts val="500"/>
              </a:spcBef>
              <a:spcAft>
                <a:spcPts val="0"/>
              </a:spcAft>
              <a:buSzPts val="2000"/>
              <a:buNone/>
              <a:defRPr b="1" sz="2000"/>
            </a:lvl2pPr>
            <a:lvl3pPr indent="-228600" lvl="2" marL="1371600" algn="l">
              <a:lnSpc>
                <a:spcPct val="155555"/>
              </a:lnSpc>
              <a:spcBef>
                <a:spcPts val="500"/>
              </a:spcBef>
              <a:spcAft>
                <a:spcPts val="0"/>
              </a:spcAft>
              <a:buSzPts val="1800"/>
              <a:buNone/>
              <a:defRPr b="1" sz="1800"/>
            </a:lvl3pPr>
            <a:lvl4pPr indent="-228600" lvl="3" marL="1828800" algn="l">
              <a:lnSpc>
                <a:spcPct val="175000"/>
              </a:lnSpc>
              <a:spcBef>
                <a:spcPts val="500"/>
              </a:spcBef>
              <a:spcAft>
                <a:spcPts val="0"/>
              </a:spcAft>
              <a:buSzPts val="1600"/>
              <a:buNone/>
              <a:defRPr b="1" sz="1600"/>
            </a:lvl4pPr>
            <a:lvl5pPr indent="-228600" lvl="4" marL="2286000" algn="l">
              <a:lnSpc>
                <a:spcPct val="175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9" name="Google Shape;109;p39"/>
          <p:cNvSpPr txBox="1"/>
          <p:nvPr>
            <p:ph idx="2" type="body"/>
          </p:nvPr>
        </p:nvSpPr>
        <p:spPr>
          <a:xfrm>
            <a:off x="420624" y="2505075"/>
            <a:ext cx="5549697" cy="3526932"/>
          </a:xfrm>
          <a:prstGeom prst="rect">
            <a:avLst/>
          </a:prstGeom>
          <a:noFill/>
          <a:ln>
            <a:noFill/>
          </a:ln>
        </p:spPr>
        <p:txBody>
          <a:bodyPr anchorCtr="0" anchor="t" bIns="45700" lIns="91425" spcFirstLastPara="1" rIns="91425" wrap="square" tIns="45700">
            <a:normAutofit/>
          </a:bodyPr>
          <a:lstStyle>
            <a:lvl1pPr indent="-381000" lvl="0" marL="457200" algn="l">
              <a:lnSpc>
                <a:spcPct val="116666"/>
              </a:lnSpc>
              <a:spcBef>
                <a:spcPts val="1000"/>
              </a:spcBef>
              <a:spcAft>
                <a:spcPts val="0"/>
              </a:spcAft>
              <a:buSzPts val="2400"/>
              <a:buChar char="⬩"/>
              <a:defRPr sz="2400"/>
            </a:lvl1pPr>
            <a:lvl2pPr indent="-368300" lvl="1" marL="914400" algn="l">
              <a:lnSpc>
                <a:spcPct val="127272"/>
              </a:lnSpc>
              <a:spcBef>
                <a:spcPts val="500"/>
              </a:spcBef>
              <a:spcAft>
                <a:spcPts val="0"/>
              </a:spcAft>
              <a:buSzPts val="2200"/>
              <a:buChar char="⬩"/>
              <a:defRPr sz="2200"/>
            </a:lvl2pPr>
            <a:lvl3pPr indent="-342900" lvl="2" marL="1371600" algn="l">
              <a:lnSpc>
                <a:spcPct val="155555"/>
              </a:lnSpc>
              <a:spcBef>
                <a:spcPts val="500"/>
              </a:spcBef>
              <a:spcAft>
                <a:spcPts val="0"/>
              </a:spcAft>
              <a:buSzPts val="1800"/>
              <a:buChar char="⬩"/>
              <a:defRPr/>
            </a:lvl3pPr>
            <a:lvl4pPr indent="-342900" lvl="3" marL="1828800" algn="l">
              <a:lnSpc>
                <a:spcPct val="155555"/>
              </a:lnSpc>
              <a:spcBef>
                <a:spcPts val="500"/>
              </a:spcBef>
              <a:spcAft>
                <a:spcPts val="0"/>
              </a:spcAft>
              <a:buSzPts val="1800"/>
              <a:buChar char="⬩"/>
              <a:defRPr/>
            </a:lvl4pPr>
            <a:lvl5pPr indent="-342900" lvl="4" marL="2286000" algn="l">
              <a:lnSpc>
                <a:spcPct val="155555"/>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 name="Google Shape;110;p39"/>
          <p:cNvSpPr txBox="1"/>
          <p:nvPr>
            <p:ph idx="3" type="body"/>
          </p:nvPr>
        </p:nvSpPr>
        <p:spPr>
          <a:xfrm>
            <a:off x="5970321" y="1681163"/>
            <a:ext cx="4993335" cy="823912"/>
          </a:xfrm>
          <a:prstGeom prst="rect">
            <a:avLst/>
          </a:prstGeom>
          <a:noFill/>
          <a:ln>
            <a:noFill/>
          </a:ln>
        </p:spPr>
        <p:txBody>
          <a:bodyPr anchorCtr="0" anchor="b" bIns="45700" lIns="91425" spcFirstLastPara="1" rIns="91425" wrap="square" tIns="45700">
            <a:normAutofit/>
          </a:bodyPr>
          <a:lstStyle>
            <a:lvl1pPr indent="-228600" lvl="0" marL="457200" algn="l">
              <a:lnSpc>
                <a:spcPct val="87500"/>
              </a:lnSpc>
              <a:spcBef>
                <a:spcPts val="1000"/>
              </a:spcBef>
              <a:spcAft>
                <a:spcPts val="0"/>
              </a:spcAft>
              <a:buSzPts val="3200"/>
              <a:buNone/>
              <a:defRPr b="0" sz="3200"/>
            </a:lvl1pPr>
            <a:lvl2pPr indent="-228600" lvl="1" marL="914400" algn="l">
              <a:lnSpc>
                <a:spcPct val="140000"/>
              </a:lnSpc>
              <a:spcBef>
                <a:spcPts val="500"/>
              </a:spcBef>
              <a:spcAft>
                <a:spcPts val="0"/>
              </a:spcAft>
              <a:buSzPts val="2000"/>
              <a:buNone/>
              <a:defRPr b="1" sz="2000"/>
            </a:lvl2pPr>
            <a:lvl3pPr indent="-228600" lvl="2" marL="1371600" algn="l">
              <a:lnSpc>
                <a:spcPct val="155555"/>
              </a:lnSpc>
              <a:spcBef>
                <a:spcPts val="500"/>
              </a:spcBef>
              <a:spcAft>
                <a:spcPts val="0"/>
              </a:spcAft>
              <a:buSzPts val="1800"/>
              <a:buNone/>
              <a:defRPr b="1" sz="1800"/>
            </a:lvl3pPr>
            <a:lvl4pPr indent="-228600" lvl="3" marL="1828800" algn="l">
              <a:lnSpc>
                <a:spcPct val="175000"/>
              </a:lnSpc>
              <a:spcBef>
                <a:spcPts val="500"/>
              </a:spcBef>
              <a:spcAft>
                <a:spcPts val="0"/>
              </a:spcAft>
              <a:buSzPts val="1600"/>
              <a:buNone/>
              <a:defRPr b="1" sz="1600"/>
            </a:lvl4pPr>
            <a:lvl5pPr indent="-228600" lvl="4" marL="2286000" algn="l">
              <a:lnSpc>
                <a:spcPct val="175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1" name="Google Shape;111;p39"/>
          <p:cNvSpPr txBox="1"/>
          <p:nvPr>
            <p:ph idx="4" type="body"/>
          </p:nvPr>
        </p:nvSpPr>
        <p:spPr>
          <a:xfrm>
            <a:off x="5970321" y="2505075"/>
            <a:ext cx="4993335" cy="3526932"/>
          </a:xfrm>
          <a:prstGeom prst="rect">
            <a:avLst/>
          </a:prstGeom>
          <a:noFill/>
          <a:ln>
            <a:noFill/>
          </a:ln>
        </p:spPr>
        <p:txBody>
          <a:bodyPr anchorCtr="0" anchor="t" bIns="45700" lIns="91425" spcFirstLastPara="1" rIns="91425" wrap="square" tIns="45700">
            <a:normAutofit/>
          </a:bodyPr>
          <a:lstStyle>
            <a:lvl1pPr indent="-381000" lvl="0" marL="457200" algn="l">
              <a:lnSpc>
                <a:spcPct val="116666"/>
              </a:lnSpc>
              <a:spcBef>
                <a:spcPts val="1000"/>
              </a:spcBef>
              <a:spcAft>
                <a:spcPts val="0"/>
              </a:spcAft>
              <a:buSzPts val="2400"/>
              <a:buChar char="⬩"/>
              <a:defRPr sz="2400"/>
            </a:lvl1pPr>
            <a:lvl2pPr indent="-368300" lvl="1" marL="914400" algn="l">
              <a:lnSpc>
                <a:spcPct val="127272"/>
              </a:lnSpc>
              <a:spcBef>
                <a:spcPts val="500"/>
              </a:spcBef>
              <a:spcAft>
                <a:spcPts val="0"/>
              </a:spcAft>
              <a:buSzPts val="2200"/>
              <a:buChar char="⬩"/>
              <a:defRPr sz="2200"/>
            </a:lvl2pPr>
            <a:lvl3pPr indent="-342900" lvl="2" marL="1371600" algn="l">
              <a:lnSpc>
                <a:spcPct val="155555"/>
              </a:lnSpc>
              <a:spcBef>
                <a:spcPts val="500"/>
              </a:spcBef>
              <a:spcAft>
                <a:spcPts val="0"/>
              </a:spcAft>
              <a:buSzPts val="1800"/>
              <a:buChar char="⬩"/>
              <a:defRPr/>
            </a:lvl3pPr>
            <a:lvl4pPr indent="-342900" lvl="3" marL="1828800" algn="l">
              <a:lnSpc>
                <a:spcPct val="155555"/>
              </a:lnSpc>
              <a:spcBef>
                <a:spcPts val="500"/>
              </a:spcBef>
              <a:spcAft>
                <a:spcPts val="0"/>
              </a:spcAft>
              <a:buSzPts val="1800"/>
              <a:buChar char="⬩"/>
              <a:defRPr/>
            </a:lvl4pPr>
            <a:lvl5pPr indent="-342900" lvl="4" marL="2286000" algn="l">
              <a:lnSpc>
                <a:spcPct val="155555"/>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 name="Google Shape;112;p39"/>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39"/>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39"/>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descr="Tag=AccentColor&#10;Flavor=Light&#10;Target=Fill" id="115" name="Google Shape;115;p39"/>
          <p:cNvSpPr/>
          <p:nvPr/>
        </p:nvSpPr>
        <p:spPr>
          <a:xfrm rot="10800000">
            <a:off x="11494040" y="4282928"/>
            <a:ext cx="699477" cy="1898809"/>
          </a:xfrm>
          <a:prstGeom prst="rect">
            <a:avLst/>
          </a:prstGeom>
          <a:solidFill>
            <a:schemeClr val="accent1">
              <a:alpha val="24705"/>
            </a:schemeClr>
          </a:solid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dk1"/>
              </a:buClr>
              <a:buSzPts val="3000"/>
              <a:buFont typeface="Arial"/>
              <a:buNone/>
            </a:pPr>
            <a:r>
              <a:t/>
            </a:r>
            <a:endParaRPr b="0" i="0" sz="3000" u="none" cap="none" strike="noStrike">
              <a:solidFill>
                <a:srgbClr val="000000"/>
              </a:solidFill>
              <a:latin typeface="Helvetica Neue"/>
              <a:ea typeface="Helvetica Neue"/>
              <a:cs typeface="Helvetica Neue"/>
              <a:sym typeface="Helvetica Neue"/>
            </a:endParaRPr>
          </a:p>
        </p:txBody>
      </p:sp>
      <p:cxnSp>
        <p:nvCxnSpPr>
          <p:cNvPr descr="Tag=AccentColor&#10;Flavor=Light&#10;Target=Line" id="116" name="Google Shape;116;p39"/>
          <p:cNvCxnSpPr/>
          <p:nvPr/>
        </p:nvCxnSpPr>
        <p:spPr>
          <a:xfrm rot="10800000">
            <a:off x="11496184" y="5610"/>
            <a:ext cx="0" cy="6858000"/>
          </a:xfrm>
          <a:prstGeom prst="straightConnector1">
            <a:avLst/>
          </a:prstGeom>
          <a:noFill/>
          <a:ln cap="rnd" cmpd="sng" w="9525">
            <a:solidFill>
              <a:schemeClr val="accent1"/>
            </a:solidFill>
            <a:prstDash val="dash"/>
            <a:miter lim="800000"/>
            <a:headEnd len="sm" w="sm" type="none"/>
            <a:tailEnd len="sm" w="sm" type="none"/>
          </a:ln>
        </p:spPr>
      </p:cxnSp>
      <p:cxnSp>
        <p:nvCxnSpPr>
          <p:cNvPr descr="Tag=AccentColor&#10;Flavor=Light&#10;Target=Line" id="117" name="Google Shape;117;p39"/>
          <p:cNvCxnSpPr/>
          <p:nvPr/>
        </p:nvCxnSpPr>
        <p:spPr>
          <a:xfrm>
            <a:off x="1524" y="6172200"/>
            <a:ext cx="12192000" cy="0"/>
          </a:xfrm>
          <a:prstGeom prst="straightConnector1">
            <a:avLst/>
          </a:prstGeom>
          <a:noFill/>
          <a:ln cap="rnd" cmpd="sng" w="9525">
            <a:solidFill>
              <a:schemeClr val="accent1"/>
            </a:solidFill>
            <a:prstDash val="dash"/>
            <a:miter lim="800000"/>
            <a:headEnd len="sm" w="sm" type="none"/>
            <a:tailEnd len="sm" w="sm" type="none"/>
          </a:ln>
        </p:spPr>
      </p:cxnSp>
      <p:sp>
        <p:nvSpPr>
          <p:cNvPr descr="Tag=AccentColor&#10;Flavor=Light&#10;Target=Fill" id="118" name="Google Shape;118;p39"/>
          <p:cNvSpPr/>
          <p:nvPr/>
        </p:nvSpPr>
        <p:spPr>
          <a:xfrm rot="10800000">
            <a:off x="11503152" y="1623697"/>
            <a:ext cx="699477" cy="2664000"/>
          </a:xfrm>
          <a:prstGeom prst="rect">
            <a:avLst/>
          </a:prstGeom>
          <a:solidFill>
            <a:schemeClr val="accent1">
              <a:alpha val="24705"/>
            </a:schemeClr>
          </a:solid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dk1"/>
              </a:buClr>
              <a:buSzPts val="3000"/>
              <a:buFont typeface="Arial"/>
              <a:buNone/>
            </a:pPr>
            <a:r>
              <a:t/>
            </a:r>
            <a:endParaRPr b="0" i="0" sz="3000" u="none" cap="none" strike="noStrike">
              <a:solidFill>
                <a:srgbClr val="000000"/>
              </a:solidFill>
              <a:latin typeface="Helvetica Neue"/>
              <a:ea typeface="Helvetica Neue"/>
              <a:cs typeface="Helvetica Neue"/>
              <a:sym typeface="Helvetica Neue"/>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9.xml"/><Relationship Id="rId11" Type="http://schemas.openxmlformats.org/officeDocument/2006/relationships/slideLayout" Target="../slideLayouts/slideLayout30.xml"/><Relationship Id="rId10" Type="http://schemas.openxmlformats.org/officeDocument/2006/relationships/slideLayout" Target="../slideLayouts/slideLayout29.xml"/><Relationship Id="rId21" Type="http://schemas.openxmlformats.org/officeDocument/2006/relationships/theme" Target="../theme/theme2.xml"/><Relationship Id="rId13" Type="http://schemas.openxmlformats.org/officeDocument/2006/relationships/slideLayout" Target="../slideLayouts/slideLayout32.xml"/><Relationship Id="rId12" Type="http://schemas.openxmlformats.org/officeDocument/2006/relationships/slideLayout" Target="../slideLayouts/slideLayout31.xml"/><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5" Type="http://schemas.openxmlformats.org/officeDocument/2006/relationships/slideLayout" Target="../slideLayouts/slideLayout34.xml"/><Relationship Id="rId14" Type="http://schemas.openxmlformats.org/officeDocument/2006/relationships/slideLayout" Target="../slideLayouts/slideLayout33.xml"/><Relationship Id="rId17" Type="http://schemas.openxmlformats.org/officeDocument/2006/relationships/slideLayout" Target="../slideLayouts/slideLayout36.xml"/><Relationship Id="rId16" Type="http://schemas.openxmlformats.org/officeDocument/2006/relationships/slideLayout" Target="../slideLayouts/slideLayout35.xml"/><Relationship Id="rId5" Type="http://schemas.openxmlformats.org/officeDocument/2006/relationships/slideLayout" Target="../slideLayouts/slideLayout24.xml"/><Relationship Id="rId19" Type="http://schemas.openxmlformats.org/officeDocument/2006/relationships/slideLayout" Target="../slideLayouts/slideLayout38.xml"/><Relationship Id="rId6" Type="http://schemas.openxmlformats.org/officeDocument/2006/relationships/slideLayout" Target="../slideLayouts/slideLayout25.xml"/><Relationship Id="rId18" Type="http://schemas.openxmlformats.org/officeDocument/2006/relationships/slideLayout" Target="../slideLayouts/slideLayout37.xml"/><Relationship Id="rId7" Type="http://schemas.openxmlformats.org/officeDocument/2006/relationships/slideLayout" Target="../slideLayouts/slideLayout26.xml"/><Relationship Id="rId8"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8"/>
          <p:cNvSpPr/>
          <p:nvPr/>
        </p:nvSpPr>
        <p:spPr>
          <a:xfrm>
            <a:off x="0" y="0"/>
            <a:ext cx="12188952" cy="6858000"/>
          </a:xfrm>
          <a:prstGeom prst="rect">
            <a:avLst/>
          </a:prstGeom>
          <a:solidFill>
            <a:schemeClr val="lt2">
              <a:alpha val="3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 name="Google Shape;11;p28"/>
          <p:cNvSpPr/>
          <p:nvPr/>
        </p:nvSpPr>
        <p:spPr>
          <a:xfrm>
            <a:off x="1478322" y="709375"/>
            <a:ext cx="10713675" cy="5419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 name="Google Shape;12;p28"/>
          <p:cNvSpPr txBox="1"/>
          <p:nvPr>
            <p:ph type="title"/>
          </p:nvPr>
        </p:nvSpPr>
        <p:spPr>
          <a:xfrm>
            <a:off x="420624" y="365125"/>
            <a:ext cx="10543032"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28"/>
          <p:cNvSpPr txBox="1"/>
          <p:nvPr>
            <p:ph idx="1" type="body"/>
          </p:nvPr>
        </p:nvSpPr>
        <p:spPr>
          <a:xfrm>
            <a:off x="420624" y="1825625"/>
            <a:ext cx="10543032" cy="4351338"/>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116666"/>
              </a:lnSpc>
              <a:spcBef>
                <a:spcPts val="1000"/>
              </a:spcBef>
              <a:spcAft>
                <a:spcPts val="0"/>
              </a:spcAft>
              <a:buClr>
                <a:schemeClr val="accent2"/>
              </a:buClr>
              <a:buSzPts val="2400"/>
              <a:buFont typeface="Noto Sans Symbols"/>
              <a:buChar char="⬩"/>
              <a:defRPr b="0" i="0" sz="2400" u="none" cap="none" strike="noStrike">
                <a:solidFill>
                  <a:schemeClr val="dk2"/>
                </a:solidFill>
                <a:latin typeface="Arial"/>
                <a:ea typeface="Arial"/>
                <a:cs typeface="Arial"/>
                <a:sym typeface="Arial"/>
              </a:defRPr>
            </a:lvl1pPr>
            <a:lvl2pPr indent="-355600" lvl="1" marL="914400" marR="0" rtl="0" algn="l">
              <a:lnSpc>
                <a:spcPct val="140000"/>
              </a:lnSpc>
              <a:spcBef>
                <a:spcPts val="500"/>
              </a:spcBef>
              <a:spcAft>
                <a:spcPts val="0"/>
              </a:spcAft>
              <a:buClr>
                <a:schemeClr val="accent2"/>
              </a:buClr>
              <a:buSzPts val="2000"/>
              <a:buFont typeface="Noto Sans Symbols"/>
              <a:buChar char="⬩"/>
              <a:defRPr b="0" i="0" sz="2000" u="none" cap="none" strike="noStrike">
                <a:solidFill>
                  <a:schemeClr val="dk2"/>
                </a:solidFill>
                <a:latin typeface="Arial"/>
                <a:ea typeface="Arial"/>
                <a:cs typeface="Arial"/>
                <a:sym typeface="Arial"/>
              </a:defRPr>
            </a:lvl2pPr>
            <a:lvl3pPr indent="-342900" lvl="2" marL="1371600" marR="0" rtl="0" algn="l">
              <a:lnSpc>
                <a:spcPct val="155555"/>
              </a:lnSpc>
              <a:spcBef>
                <a:spcPts val="500"/>
              </a:spcBef>
              <a:spcAft>
                <a:spcPts val="0"/>
              </a:spcAft>
              <a:buClr>
                <a:schemeClr val="accent2"/>
              </a:buClr>
              <a:buSzPts val="1800"/>
              <a:buFont typeface="Noto Sans Symbols"/>
              <a:buChar char="⬩"/>
              <a:defRPr b="0" i="0" sz="1800" u="none" cap="none" strike="noStrike">
                <a:solidFill>
                  <a:schemeClr val="dk2"/>
                </a:solidFill>
                <a:latin typeface="Arial"/>
                <a:ea typeface="Arial"/>
                <a:cs typeface="Arial"/>
                <a:sym typeface="Arial"/>
              </a:defRPr>
            </a:lvl3pPr>
            <a:lvl4pPr indent="-330200" lvl="3" marL="1828800" marR="0" rtl="0" algn="l">
              <a:lnSpc>
                <a:spcPct val="175000"/>
              </a:lnSpc>
              <a:spcBef>
                <a:spcPts val="500"/>
              </a:spcBef>
              <a:spcAft>
                <a:spcPts val="0"/>
              </a:spcAft>
              <a:buClr>
                <a:schemeClr val="accent2"/>
              </a:buClr>
              <a:buSzPts val="1600"/>
              <a:buFont typeface="Noto Sans Symbols"/>
              <a:buChar char="⬩"/>
              <a:defRPr b="0" i="0" sz="1600" u="none" cap="none" strike="noStrike">
                <a:solidFill>
                  <a:schemeClr val="dk2"/>
                </a:solidFill>
                <a:latin typeface="Arial"/>
                <a:ea typeface="Arial"/>
                <a:cs typeface="Arial"/>
                <a:sym typeface="Arial"/>
              </a:defRPr>
            </a:lvl4pPr>
            <a:lvl5pPr indent="-317500" lvl="4" marL="2286000" marR="0" rtl="0" algn="l">
              <a:lnSpc>
                <a:spcPct val="200000"/>
              </a:lnSpc>
              <a:spcBef>
                <a:spcPts val="500"/>
              </a:spcBef>
              <a:spcAft>
                <a:spcPts val="0"/>
              </a:spcAft>
              <a:buClr>
                <a:schemeClr val="accent2"/>
              </a:buClr>
              <a:buSzPts val="1400"/>
              <a:buFont typeface="Noto Sans Symbols"/>
              <a:buChar char="⬩"/>
              <a:defRPr b="0" i="0" sz="14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4" name="Google Shape;14;p28"/>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 name="Google Shape;15;p28"/>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6" name="Google Shape;16;p28"/>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200" u="none" cap="none" strike="noStrike">
                <a:solidFill>
                  <a:schemeClr val="dk2"/>
                </a:solidFill>
                <a:latin typeface="Arial"/>
                <a:ea typeface="Arial"/>
                <a:cs typeface="Arial"/>
                <a:sym typeface="Arial"/>
              </a:defRPr>
            </a:lvl1pPr>
            <a:lvl2pPr indent="0" lvl="1" marL="0" marR="0" rtl="0" algn="ctr">
              <a:spcBef>
                <a:spcPts val="0"/>
              </a:spcBef>
              <a:buNone/>
              <a:defRPr b="0" i="0" sz="1200" u="none" cap="none" strike="noStrike">
                <a:solidFill>
                  <a:schemeClr val="dk2"/>
                </a:solidFill>
                <a:latin typeface="Arial"/>
                <a:ea typeface="Arial"/>
                <a:cs typeface="Arial"/>
                <a:sym typeface="Arial"/>
              </a:defRPr>
            </a:lvl2pPr>
            <a:lvl3pPr indent="0" lvl="2" marL="0" marR="0" rtl="0" algn="ctr">
              <a:spcBef>
                <a:spcPts val="0"/>
              </a:spcBef>
              <a:buNone/>
              <a:defRPr b="0" i="0" sz="1200" u="none" cap="none" strike="noStrike">
                <a:solidFill>
                  <a:schemeClr val="dk2"/>
                </a:solidFill>
                <a:latin typeface="Arial"/>
                <a:ea typeface="Arial"/>
                <a:cs typeface="Arial"/>
                <a:sym typeface="Arial"/>
              </a:defRPr>
            </a:lvl3pPr>
            <a:lvl4pPr indent="0" lvl="3" marL="0" marR="0" rtl="0" algn="ctr">
              <a:spcBef>
                <a:spcPts val="0"/>
              </a:spcBef>
              <a:buNone/>
              <a:defRPr b="0" i="0" sz="1200" u="none" cap="none" strike="noStrike">
                <a:solidFill>
                  <a:schemeClr val="dk2"/>
                </a:solidFill>
                <a:latin typeface="Arial"/>
                <a:ea typeface="Arial"/>
                <a:cs typeface="Arial"/>
                <a:sym typeface="Arial"/>
              </a:defRPr>
            </a:lvl4pPr>
            <a:lvl5pPr indent="0" lvl="4" marL="0" marR="0" rtl="0" algn="ctr">
              <a:spcBef>
                <a:spcPts val="0"/>
              </a:spcBef>
              <a:buNone/>
              <a:defRPr b="0" i="0" sz="1200" u="none" cap="none" strike="noStrike">
                <a:solidFill>
                  <a:schemeClr val="dk2"/>
                </a:solidFill>
                <a:latin typeface="Arial"/>
                <a:ea typeface="Arial"/>
                <a:cs typeface="Arial"/>
                <a:sym typeface="Arial"/>
              </a:defRPr>
            </a:lvl5pPr>
            <a:lvl6pPr indent="0" lvl="5" marL="0" marR="0" rtl="0" algn="ctr">
              <a:spcBef>
                <a:spcPts val="0"/>
              </a:spcBef>
              <a:buNone/>
              <a:defRPr b="0" i="0" sz="1200" u="none" cap="none" strike="noStrike">
                <a:solidFill>
                  <a:schemeClr val="dk2"/>
                </a:solidFill>
                <a:latin typeface="Arial"/>
                <a:ea typeface="Arial"/>
                <a:cs typeface="Arial"/>
                <a:sym typeface="Arial"/>
              </a:defRPr>
            </a:lvl6pPr>
            <a:lvl7pPr indent="0" lvl="6" marL="0" marR="0" rtl="0" algn="ctr">
              <a:spcBef>
                <a:spcPts val="0"/>
              </a:spcBef>
              <a:buNone/>
              <a:defRPr b="0" i="0" sz="1200" u="none" cap="none" strike="noStrike">
                <a:solidFill>
                  <a:schemeClr val="dk2"/>
                </a:solidFill>
                <a:latin typeface="Arial"/>
                <a:ea typeface="Arial"/>
                <a:cs typeface="Arial"/>
                <a:sym typeface="Arial"/>
              </a:defRPr>
            </a:lvl7pPr>
            <a:lvl8pPr indent="0" lvl="7" marL="0" marR="0" rtl="0" algn="ctr">
              <a:spcBef>
                <a:spcPts val="0"/>
              </a:spcBef>
              <a:buNone/>
              <a:defRPr b="0" i="0" sz="1200" u="none" cap="none" strike="noStrike">
                <a:solidFill>
                  <a:schemeClr val="dk2"/>
                </a:solidFill>
                <a:latin typeface="Arial"/>
                <a:ea typeface="Arial"/>
                <a:cs typeface="Arial"/>
                <a:sym typeface="Arial"/>
              </a:defRPr>
            </a:lvl8pPr>
            <a:lvl9pPr indent="0" lvl="8" marL="0" marR="0" rtl="0" algn="ctr">
              <a:spcBef>
                <a:spcPts val="0"/>
              </a:spcBef>
              <a:buNone/>
              <a:defRPr b="0" i="0" sz="12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 name="Shape 197"/>
        <p:cNvGrpSpPr/>
        <p:nvPr/>
      </p:nvGrpSpPr>
      <p:grpSpPr>
        <a:xfrm>
          <a:off x="0" y="0"/>
          <a:ext cx="0" cy="0"/>
          <a:chOff x="0" y="0"/>
          <a:chExt cx="0" cy="0"/>
        </a:xfrm>
      </p:grpSpPr>
      <p:sp>
        <p:nvSpPr>
          <p:cNvPr id="198" name="Google Shape;198;p35"/>
          <p:cNvSpPr/>
          <p:nvPr/>
        </p:nvSpPr>
        <p:spPr>
          <a:xfrm>
            <a:off x="0" y="0"/>
            <a:ext cx="12188952" cy="6858000"/>
          </a:xfrm>
          <a:prstGeom prst="rect">
            <a:avLst/>
          </a:prstGeom>
          <a:solidFill>
            <a:schemeClr val="lt2">
              <a:alpha val="3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9" name="Google Shape;199;p35"/>
          <p:cNvSpPr/>
          <p:nvPr/>
        </p:nvSpPr>
        <p:spPr>
          <a:xfrm>
            <a:off x="1478322" y="709375"/>
            <a:ext cx="10713675" cy="5419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0" name="Google Shape;200;p35"/>
          <p:cNvSpPr txBox="1"/>
          <p:nvPr>
            <p:ph type="title"/>
          </p:nvPr>
        </p:nvSpPr>
        <p:spPr>
          <a:xfrm>
            <a:off x="420624" y="365125"/>
            <a:ext cx="10543032"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1" name="Google Shape;201;p35"/>
          <p:cNvSpPr txBox="1"/>
          <p:nvPr>
            <p:ph idx="1" type="body"/>
          </p:nvPr>
        </p:nvSpPr>
        <p:spPr>
          <a:xfrm>
            <a:off x="420624" y="1825625"/>
            <a:ext cx="10543032" cy="4351338"/>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116666"/>
              </a:lnSpc>
              <a:spcBef>
                <a:spcPts val="1000"/>
              </a:spcBef>
              <a:spcAft>
                <a:spcPts val="0"/>
              </a:spcAft>
              <a:buClr>
                <a:schemeClr val="accent2"/>
              </a:buClr>
              <a:buSzPts val="2400"/>
              <a:buFont typeface="Noto Sans Symbols"/>
              <a:buChar char="⬩"/>
              <a:defRPr b="0" i="0" sz="2400" u="none" cap="none" strike="noStrike">
                <a:solidFill>
                  <a:schemeClr val="dk2"/>
                </a:solidFill>
                <a:latin typeface="Arial"/>
                <a:ea typeface="Arial"/>
                <a:cs typeface="Arial"/>
                <a:sym typeface="Arial"/>
              </a:defRPr>
            </a:lvl1pPr>
            <a:lvl2pPr indent="-355600" lvl="1" marL="914400" marR="0" rtl="0" algn="l">
              <a:lnSpc>
                <a:spcPct val="140000"/>
              </a:lnSpc>
              <a:spcBef>
                <a:spcPts val="500"/>
              </a:spcBef>
              <a:spcAft>
                <a:spcPts val="0"/>
              </a:spcAft>
              <a:buClr>
                <a:schemeClr val="accent2"/>
              </a:buClr>
              <a:buSzPts val="2000"/>
              <a:buFont typeface="Noto Sans Symbols"/>
              <a:buChar char="⬩"/>
              <a:defRPr b="0" i="0" sz="2000" u="none" cap="none" strike="noStrike">
                <a:solidFill>
                  <a:schemeClr val="dk2"/>
                </a:solidFill>
                <a:latin typeface="Arial"/>
                <a:ea typeface="Arial"/>
                <a:cs typeface="Arial"/>
                <a:sym typeface="Arial"/>
              </a:defRPr>
            </a:lvl2pPr>
            <a:lvl3pPr indent="-342900" lvl="2" marL="1371600" marR="0" rtl="0" algn="l">
              <a:lnSpc>
                <a:spcPct val="155555"/>
              </a:lnSpc>
              <a:spcBef>
                <a:spcPts val="500"/>
              </a:spcBef>
              <a:spcAft>
                <a:spcPts val="0"/>
              </a:spcAft>
              <a:buClr>
                <a:schemeClr val="accent2"/>
              </a:buClr>
              <a:buSzPts val="1800"/>
              <a:buFont typeface="Noto Sans Symbols"/>
              <a:buChar char="⬩"/>
              <a:defRPr b="0" i="0" sz="1800" u="none" cap="none" strike="noStrike">
                <a:solidFill>
                  <a:schemeClr val="dk2"/>
                </a:solidFill>
                <a:latin typeface="Arial"/>
                <a:ea typeface="Arial"/>
                <a:cs typeface="Arial"/>
                <a:sym typeface="Arial"/>
              </a:defRPr>
            </a:lvl3pPr>
            <a:lvl4pPr indent="-330200" lvl="3" marL="1828800" marR="0" rtl="0" algn="l">
              <a:lnSpc>
                <a:spcPct val="175000"/>
              </a:lnSpc>
              <a:spcBef>
                <a:spcPts val="500"/>
              </a:spcBef>
              <a:spcAft>
                <a:spcPts val="0"/>
              </a:spcAft>
              <a:buClr>
                <a:schemeClr val="accent2"/>
              </a:buClr>
              <a:buSzPts val="1600"/>
              <a:buFont typeface="Noto Sans Symbols"/>
              <a:buChar char="⬩"/>
              <a:defRPr b="0" i="0" sz="1600" u="none" cap="none" strike="noStrike">
                <a:solidFill>
                  <a:schemeClr val="dk2"/>
                </a:solidFill>
                <a:latin typeface="Arial"/>
                <a:ea typeface="Arial"/>
                <a:cs typeface="Arial"/>
                <a:sym typeface="Arial"/>
              </a:defRPr>
            </a:lvl4pPr>
            <a:lvl5pPr indent="-317500" lvl="4" marL="2286000" marR="0" rtl="0" algn="l">
              <a:lnSpc>
                <a:spcPct val="200000"/>
              </a:lnSpc>
              <a:spcBef>
                <a:spcPts val="500"/>
              </a:spcBef>
              <a:spcAft>
                <a:spcPts val="0"/>
              </a:spcAft>
              <a:buClr>
                <a:schemeClr val="accent2"/>
              </a:buClr>
              <a:buSzPts val="1400"/>
              <a:buFont typeface="Noto Sans Symbols"/>
              <a:buChar char="⬩"/>
              <a:defRPr b="0" i="0" sz="14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2" name="Google Shape;202;p35"/>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3" name="Google Shape;203;p35"/>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2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4" name="Google Shape;204;p35"/>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sz="1200">
                <a:solidFill>
                  <a:schemeClr val="dk2"/>
                </a:solidFill>
                <a:latin typeface="Arial"/>
                <a:ea typeface="Arial"/>
                <a:cs typeface="Arial"/>
                <a:sym typeface="Arial"/>
              </a:defRPr>
            </a:lvl1pPr>
            <a:lvl2pPr indent="0" lvl="1" marL="0" marR="0" rtl="0" algn="ctr">
              <a:spcBef>
                <a:spcPts val="0"/>
              </a:spcBef>
              <a:buNone/>
              <a:defRPr sz="1200">
                <a:solidFill>
                  <a:schemeClr val="dk2"/>
                </a:solidFill>
                <a:latin typeface="Arial"/>
                <a:ea typeface="Arial"/>
                <a:cs typeface="Arial"/>
                <a:sym typeface="Arial"/>
              </a:defRPr>
            </a:lvl2pPr>
            <a:lvl3pPr indent="0" lvl="2" marL="0" marR="0" rtl="0" algn="ctr">
              <a:spcBef>
                <a:spcPts val="0"/>
              </a:spcBef>
              <a:buNone/>
              <a:defRPr sz="1200">
                <a:solidFill>
                  <a:schemeClr val="dk2"/>
                </a:solidFill>
                <a:latin typeface="Arial"/>
                <a:ea typeface="Arial"/>
                <a:cs typeface="Arial"/>
                <a:sym typeface="Arial"/>
              </a:defRPr>
            </a:lvl3pPr>
            <a:lvl4pPr indent="0" lvl="3" marL="0" marR="0" rtl="0" algn="ctr">
              <a:spcBef>
                <a:spcPts val="0"/>
              </a:spcBef>
              <a:buNone/>
              <a:defRPr sz="1200">
                <a:solidFill>
                  <a:schemeClr val="dk2"/>
                </a:solidFill>
                <a:latin typeface="Arial"/>
                <a:ea typeface="Arial"/>
                <a:cs typeface="Arial"/>
                <a:sym typeface="Arial"/>
              </a:defRPr>
            </a:lvl4pPr>
            <a:lvl5pPr indent="0" lvl="4" marL="0" marR="0" rtl="0" algn="ctr">
              <a:spcBef>
                <a:spcPts val="0"/>
              </a:spcBef>
              <a:buNone/>
              <a:defRPr sz="1200">
                <a:solidFill>
                  <a:schemeClr val="dk2"/>
                </a:solidFill>
                <a:latin typeface="Arial"/>
                <a:ea typeface="Arial"/>
                <a:cs typeface="Arial"/>
                <a:sym typeface="Arial"/>
              </a:defRPr>
            </a:lvl5pPr>
            <a:lvl6pPr indent="0" lvl="5" marL="0" marR="0" rtl="0" algn="ctr">
              <a:spcBef>
                <a:spcPts val="0"/>
              </a:spcBef>
              <a:buNone/>
              <a:defRPr sz="1200">
                <a:solidFill>
                  <a:schemeClr val="dk2"/>
                </a:solidFill>
                <a:latin typeface="Arial"/>
                <a:ea typeface="Arial"/>
                <a:cs typeface="Arial"/>
                <a:sym typeface="Arial"/>
              </a:defRPr>
            </a:lvl6pPr>
            <a:lvl7pPr indent="0" lvl="6" marL="0" marR="0" rtl="0" algn="ctr">
              <a:spcBef>
                <a:spcPts val="0"/>
              </a:spcBef>
              <a:buNone/>
              <a:defRPr sz="1200">
                <a:solidFill>
                  <a:schemeClr val="dk2"/>
                </a:solidFill>
                <a:latin typeface="Arial"/>
                <a:ea typeface="Arial"/>
                <a:cs typeface="Arial"/>
                <a:sym typeface="Arial"/>
              </a:defRPr>
            </a:lvl7pPr>
            <a:lvl8pPr indent="0" lvl="7" marL="0" marR="0" rtl="0" algn="ctr">
              <a:spcBef>
                <a:spcPts val="0"/>
              </a:spcBef>
              <a:buNone/>
              <a:defRPr sz="1200">
                <a:solidFill>
                  <a:schemeClr val="dk2"/>
                </a:solidFill>
                <a:latin typeface="Arial"/>
                <a:ea typeface="Arial"/>
                <a:cs typeface="Arial"/>
                <a:sym typeface="Arial"/>
              </a:defRPr>
            </a:lvl8pPr>
            <a:lvl9pPr indent="0" lvl="8" marL="0" marR="0" rtl="0" algn="ctr">
              <a:spcBef>
                <a:spcPts val="0"/>
              </a:spcBef>
              <a:buNone/>
              <a:defRPr sz="1200">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1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50.png"/><Relationship Id="rId5" Type="http://schemas.openxmlformats.org/officeDocument/2006/relationships/image" Target="../media/image4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53.png"/><Relationship Id="rId5" Type="http://schemas.openxmlformats.org/officeDocument/2006/relationships/image" Target="../media/image55.png"/><Relationship Id="rId6" Type="http://schemas.openxmlformats.org/officeDocument/2006/relationships/image" Target="../media/image5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68.png"/><Relationship Id="rId4" Type="http://schemas.openxmlformats.org/officeDocument/2006/relationships/image" Target="../media/image58.png"/><Relationship Id="rId5" Type="http://schemas.openxmlformats.org/officeDocument/2006/relationships/image" Target="../media/image57.png"/><Relationship Id="rId6" Type="http://schemas.openxmlformats.org/officeDocument/2006/relationships/image" Target="../media/image59.png"/><Relationship Id="rId7"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hyperlink" Target="https://sreedivyacheerla.wixsite.com/california-housing-m" TargetMode="External"/><Relationship Id="rId4" Type="http://schemas.openxmlformats.org/officeDocument/2006/relationships/image" Target="../media/image5.png"/><Relationship Id="rId5" Type="http://schemas.openxmlformats.org/officeDocument/2006/relationships/image" Target="../media/image67.png"/><Relationship Id="rId6" Type="http://schemas.openxmlformats.org/officeDocument/2006/relationships/image" Target="../media/image70.png"/><Relationship Id="rId7" Type="http://schemas.openxmlformats.org/officeDocument/2006/relationships/image" Target="../media/image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jpg"/><Relationship Id="rId4" Type="http://schemas.openxmlformats.org/officeDocument/2006/relationships/image" Target="../media/image12.jpg"/><Relationship Id="rId5" Type="http://schemas.openxmlformats.org/officeDocument/2006/relationships/image" Target="../media/image2.jpg"/><Relationship Id="rId6" Type="http://schemas.openxmlformats.org/officeDocument/2006/relationships/image" Target="../media/image30.jpg"/><Relationship Id="rId7" Type="http://schemas.openxmlformats.org/officeDocument/2006/relationships/image" Target="../media/image15.jpg"/><Relationship Id="rId8"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6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1" Type="http://schemas.openxmlformats.org/officeDocument/2006/relationships/hyperlink" Target="https://www.wix.com/" TargetMode="External"/><Relationship Id="rId10" Type="http://schemas.openxmlformats.org/officeDocument/2006/relationships/hyperlink" Target="https://www.zillow.com/https:/jupyter.org/" TargetMode="External"/><Relationship Id="rId13" Type="http://schemas.openxmlformats.org/officeDocument/2006/relationships/hyperlink" Target="https://templates.office.com/en-us/presentations" TargetMode="External"/><Relationship Id="rId12" Type="http://schemas.openxmlformats.org/officeDocument/2006/relationships/hyperlink" Target="https://www.dreamstime.com/illustration/california-houses.html" TargetMode="External"/><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hyperlink" Target="https://www.dreamstime.com/illustration/california-houses.html" TargetMode="External"/><Relationship Id="rId4" Type="http://schemas.openxmlformats.org/officeDocument/2006/relationships/hyperlink" Target="https://templates.office.com/en-us/presentations" TargetMode="External"/><Relationship Id="rId9" Type="http://schemas.openxmlformats.org/officeDocument/2006/relationships/hyperlink" Target="https://public.tableau.com/app/discover" TargetMode="External"/><Relationship Id="rId15" Type="http://schemas.openxmlformats.org/officeDocument/2006/relationships/hyperlink" Target="https://docs.aws.amazon.com/AWSCloudFormation/latest/UserGuide/cfn-whatis-howdoesitwork.html" TargetMode="External"/><Relationship Id="rId14" Type="http://schemas.openxmlformats.org/officeDocument/2006/relationships/hyperlink" Target="https://homeshots.us/" TargetMode="External"/><Relationship Id="rId16" Type="http://schemas.openxmlformats.org/officeDocument/2006/relationships/image" Target="../media/image5.png"/><Relationship Id="rId5" Type="http://schemas.openxmlformats.org/officeDocument/2006/relationships/hyperlink" Target="https://homeshots.us/" TargetMode="External"/><Relationship Id="rId6" Type="http://schemas.openxmlformats.org/officeDocument/2006/relationships/hyperlink" Target="https://www.ccsa.org/what-we-do/student-success" TargetMode="External"/><Relationship Id="rId7" Type="http://schemas.openxmlformats.org/officeDocument/2006/relationships/hyperlink" Target="https://www.zillow.com/homes/for_sale/" TargetMode="External"/><Relationship Id="rId8" Type="http://schemas.openxmlformats.org/officeDocument/2006/relationships/hyperlink" Target="https://www.tableau.com/"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6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6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image" Target="../media/image4.jpg"/><Relationship Id="rId5" Type="http://schemas.openxmlformats.org/officeDocument/2006/relationships/image" Target="../media/image9.jpg"/><Relationship Id="rId6" Type="http://schemas.openxmlformats.org/officeDocument/2006/relationships/image" Target="../media/image20.jpg"/><Relationship Id="rId7" Type="http://schemas.openxmlformats.org/officeDocument/2006/relationships/image" Target="../media/image1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0.jpg"/><Relationship Id="rId4" Type="http://schemas.openxmlformats.org/officeDocument/2006/relationships/image" Target="../media/image19.jp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7.png"/></Relationships>
</file>

<file path=ppt/slides/_rels/slide7.xml.rels><?xml version="1.0" encoding="UTF-8" standalone="yes"?><Relationships xmlns="http://schemas.openxmlformats.org/package/2006/relationships"><Relationship Id="rId20" Type="http://schemas.openxmlformats.org/officeDocument/2006/relationships/image" Target="../media/image37.png"/><Relationship Id="rId11" Type="http://schemas.openxmlformats.org/officeDocument/2006/relationships/image" Target="../media/image22.jpg"/><Relationship Id="rId22" Type="http://schemas.openxmlformats.org/officeDocument/2006/relationships/image" Target="../media/image44.png"/><Relationship Id="rId10" Type="http://schemas.openxmlformats.org/officeDocument/2006/relationships/image" Target="../media/image29.jpg"/><Relationship Id="rId21" Type="http://schemas.openxmlformats.org/officeDocument/2006/relationships/image" Target="../media/image40.png"/><Relationship Id="rId13" Type="http://schemas.openxmlformats.org/officeDocument/2006/relationships/image" Target="../media/image39.jpg"/><Relationship Id="rId12" Type="http://schemas.openxmlformats.org/officeDocument/2006/relationships/image" Target="../media/image28.png"/><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8.png"/><Relationship Id="rId9" Type="http://schemas.openxmlformats.org/officeDocument/2006/relationships/image" Target="../media/image35.png"/><Relationship Id="rId15" Type="http://schemas.openxmlformats.org/officeDocument/2006/relationships/image" Target="../media/image36.jpg"/><Relationship Id="rId14" Type="http://schemas.openxmlformats.org/officeDocument/2006/relationships/image" Target="../media/image32.png"/><Relationship Id="rId17" Type="http://schemas.openxmlformats.org/officeDocument/2006/relationships/image" Target="../media/image33.jpg"/><Relationship Id="rId16" Type="http://schemas.openxmlformats.org/officeDocument/2006/relationships/image" Target="../media/image25.png"/><Relationship Id="rId5" Type="http://schemas.openxmlformats.org/officeDocument/2006/relationships/image" Target="../media/image69.png"/><Relationship Id="rId19" Type="http://schemas.openxmlformats.org/officeDocument/2006/relationships/image" Target="../media/image42.png"/><Relationship Id="rId6" Type="http://schemas.openxmlformats.org/officeDocument/2006/relationships/image" Target="../media/image24.png"/><Relationship Id="rId18" Type="http://schemas.openxmlformats.org/officeDocument/2006/relationships/image" Target="../media/image34.png"/><Relationship Id="rId7" Type="http://schemas.openxmlformats.org/officeDocument/2006/relationships/image" Target="../media/image31.png"/><Relationship Id="rId8" Type="http://schemas.openxmlformats.org/officeDocument/2006/relationships/image" Target="../media/image2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hyperlink" Target="https://drive.google.com/drive/u/0/folders/1e6oghdW_WQtNZZsVF0B-B5xMizdEX5aH" TargetMode="External"/><Relationship Id="rId5" Type="http://schemas.openxmlformats.org/officeDocument/2006/relationships/image" Target="../media/image43.png"/><Relationship Id="rId6" Type="http://schemas.openxmlformats.org/officeDocument/2006/relationships/image" Target="../media/image51.png"/><Relationship Id="rId7" Type="http://schemas.openxmlformats.org/officeDocument/2006/relationships/image" Target="../media/image41.png"/><Relationship Id="rId8" Type="http://schemas.openxmlformats.org/officeDocument/2006/relationships/image" Target="../media/image4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9.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1"/>
          <p:cNvSpPr txBox="1"/>
          <p:nvPr>
            <p:ph type="ctrTitle"/>
          </p:nvPr>
        </p:nvSpPr>
        <p:spPr>
          <a:xfrm>
            <a:off x="1352763" y="4393992"/>
            <a:ext cx="6467547" cy="155868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4400"/>
              <a:buFont typeface="Arial"/>
              <a:buNone/>
            </a:pPr>
            <a:r>
              <a:rPr lang="en-US"/>
              <a:t>California Housing Market Application</a:t>
            </a:r>
            <a:endParaRPr/>
          </a:p>
        </p:txBody>
      </p:sp>
      <p:sp>
        <p:nvSpPr>
          <p:cNvPr id="397" name="Google Shape;397;p1"/>
          <p:cNvSpPr txBox="1"/>
          <p:nvPr>
            <p:ph idx="1" type="subTitle"/>
          </p:nvPr>
        </p:nvSpPr>
        <p:spPr>
          <a:xfrm>
            <a:off x="8281384" y="4511125"/>
            <a:ext cx="3256494" cy="1558673"/>
          </a:xfrm>
          <a:prstGeom prst="rect">
            <a:avLst/>
          </a:prstGeom>
          <a:noFill/>
          <a:ln>
            <a:noFill/>
          </a:ln>
        </p:spPr>
        <p:txBody>
          <a:bodyPr anchorCtr="0" anchor="ctr" bIns="45700" lIns="91425" spcFirstLastPara="1" rIns="91425" wrap="square" tIns="45700">
            <a:normAutofit fontScale="77500" lnSpcReduction="20000"/>
          </a:bodyPr>
          <a:lstStyle/>
          <a:p>
            <a:pPr indent="-228600" lvl="0" marL="228600" rtl="0" algn="l">
              <a:lnSpc>
                <a:spcPct val="120000"/>
              </a:lnSpc>
              <a:spcBef>
                <a:spcPts val="0"/>
              </a:spcBef>
              <a:spcAft>
                <a:spcPts val="0"/>
              </a:spcAft>
              <a:buSzPct val="100000"/>
              <a:buNone/>
            </a:pPr>
            <a:r>
              <a:rPr lang="en-US" sz="3400"/>
              <a:t>Group: Data Works</a:t>
            </a:r>
            <a:endParaRPr/>
          </a:p>
          <a:p>
            <a:pPr indent="0" lvl="1" marL="457200" rtl="0" algn="l">
              <a:lnSpc>
                <a:spcPct val="120000"/>
              </a:lnSpc>
              <a:spcBef>
                <a:spcPts val="400"/>
              </a:spcBef>
              <a:spcAft>
                <a:spcPts val="0"/>
              </a:spcAft>
              <a:buSzPct val="100000"/>
              <a:buNone/>
            </a:pPr>
            <a:r>
              <a:rPr lang="en-US" sz="1600"/>
              <a:t>Nupur Pathak</a:t>
            </a:r>
            <a:endParaRPr/>
          </a:p>
          <a:p>
            <a:pPr indent="0" lvl="1" marL="457200" rtl="0" algn="l">
              <a:lnSpc>
                <a:spcPct val="120000"/>
              </a:lnSpc>
              <a:spcBef>
                <a:spcPts val="400"/>
              </a:spcBef>
              <a:spcAft>
                <a:spcPts val="0"/>
              </a:spcAft>
              <a:buSzPct val="100000"/>
              <a:buNone/>
            </a:pPr>
            <a:r>
              <a:rPr lang="en-US" sz="1600"/>
              <a:t>Revathi Boopathi</a:t>
            </a:r>
            <a:endParaRPr/>
          </a:p>
          <a:p>
            <a:pPr indent="0" lvl="1" marL="457200" rtl="0" algn="l">
              <a:lnSpc>
                <a:spcPct val="120000"/>
              </a:lnSpc>
              <a:spcBef>
                <a:spcPts val="400"/>
              </a:spcBef>
              <a:spcAft>
                <a:spcPts val="0"/>
              </a:spcAft>
              <a:buSzPct val="100000"/>
              <a:buNone/>
            </a:pPr>
            <a:r>
              <a:rPr lang="en-US" sz="1600"/>
              <a:t>Sree Divya Cheerla</a:t>
            </a:r>
            <a:endParaRPr/>
          </a:p>
          <a:p>
            <a:pPr indent="0" lvl="1" marL="457200" rtl="0" algn="l">
              <a:lnSpc>
                <a:spcPct val="120000"/>
              </a:lnSpc>
              <a:spcBef>
                <a:spcPts val="400"/>
              </a:spcBef>
              <a:spcAft>
                <a:spcPts val="0"/>
              </a:spcAft>
              <a:buSzPct val="100000"/>
              <a:buNone/>
            </a:pPr>
            <a:r>
              <a:rPr lang="en-US" sz="1600"/>
              <a:t>Vani Bhat</a:t>
            </a:r>
            <a:endParaRPr/>
          </a:p>
        </p:txBody>
      </p:sp>
      <p:pic>
        <p:nvPicPr>
          <p:cNvPr descr="House" id="398" name="Google Shape;398;p1"/>
          <p:cNvPicPr preferRelativeResize="0"/>
          <p:nvPr/>
        </p:nvPicPr>
        <p:blipFill rotWithShape="1">
          <a:blip r:embed="rId3">
            <a:alphaModFix/>
          </a:blip>
          <a:srcRect b="0" l="0" r="0" t="0"/>
          <a:stretch/>
        </p:blipFill>
        <p:spPr>
          <a:xfrm>
            <a:off x="8504253" y="5081220"/>
            <a:ext cx="180000" cy="180000"/>
          </a:xfrm>
          <a:prstGeom prst="rect">
            <a:avLst/>
          </a:prstGeom>
          <a:noFill/>
          <a:ln>
            <a:noFill/>
          </a:ln>
        </p:spPr>
      </p:pic>
      <p:pic>
        <p:nvPicPr>
          <p:cNvPr descr="House" id="399" name="Google Shape;399;p1"/>
          <p:cNvPicPr preferRelativeResize="0"/>
          <p:nvPr/>
        </p:nvPicPr>
        <p:blipFill rotWithShape="1">
          <a:blip r:embed="rId3">
            <a:alphaModFix/>
          </a:blip>
          <a:srcRect b="0" l="0" r="0" t="0"/>
          <a:stretch/>
        </p:blipFill>
        <p:spPr>
          <a:xfrm>
            <a:off x="8504253" y="5310999"/>
            <a:ext cx="180000" cy="180000"/>
          </a:xfrm>
          <a:prstGeom prst="rect">
            <a:avLst/>
          </a:prstGeom>
          <a:noFill/>
          <a:ln>
            <a:noFill/>
          </a:ln>
        </p:spPr>
      </p:pic>
      <p:pic>
        <p:nvPicPr>
          <p:cNvPr descr="House" id="400" name="Google Shape;400;p1"/>
          <p:cNvPicPr preferRelativeResize="0"/>
          <p:nvPr/>
        </p:nvPicPr>
        <p:blipFill rotWithShape="1">
          <a:blip r:embed="rId3">
            <a:alphaModFix/>
          </a:blip>
          <a:srcRect b="0" l="0" r="0" t="0"/>
          <a:stretch/>
        </p:blipFill>
        <p:spPr>
          <a:xfrm>
            <a:off x="8504253" y="5540778"/>
            <a:ext cx="180000" cy="180000"/>
          </a:xfrm>
          <a:prstGeom prst="rect">
            <a:avLst/>
          </a:prstGeom>
          <a:noFill/>
          <a:ln>
            <a:noFill/>
          </a:ln>
        </p:spPr>
      </p:pic>
      <p:pic>
        <p:nvPicPr>
          <p:cNvPr descr="House" id="401" name="Google Shape;401;p1"/>
          <p:cNvPicPr preferRelativeResize="0"/>
          <p:nvPr/>
        </p:nvPicPr>
        <p:blipFill rotWithShape="1">
          <a:blip r:embed="rId3">
            <a:alphaModFix/>
          </a:blip>
          <a:srcRect b="0" l="0" r="0" t="0"/>
          <a:stretch/>
        </p:blipFill>
        <p:spPr>
          <a:xfrm>
            <a:off x="8504253" y="5770556"/>
            <a:ext cx="180000" cy="180000"/>
          </a:xfrm>
          <a:prstGeom prst="rect">
            <a:avLst/>
          </a:prstGeom>
          <a:noFill/>
          <a:ln>
            <a:noFill/>
          </a:ln>
        </p:spPr>
      </p:pic>
      <p:pic>
        <p:nvPicPr>
          <p:cNvPr descr="California Houses Stock Illustrations – 150 California Houses Stock  Illustrations, Vectors &amp; Clipart - Dreamstime" id="402" name="Google Shape;402;p1"/>
          <p:cNvPicPr preferRelativeResize="0"/>
          <p:nvPr/>
        </p:nvPicPr>
        <p:blipFill rotWithShape="1">
          <a:blip r:embed="rId4">
            <a:alphaModFix/>
          </a:blip>
          <a:srcRect b="0" l="0" r="0" t="0"/>
          <a:stretch/>
        </p:blipFill>
        <p:spPr>
          <a:xfrm>
            <a:off x="69848" y="4577238"/>
            <a:ext cx="1252093" cy="1216061"/>
          </a:xfrm>
          <a:prstGeom prst="rect">
            <a:avLst/>
          </a:prstGeom>
          <a:noFill/>
          <a:ln>
            <a:noFill/>
          </a:ln>
        </p:spPr>
      </p:pic>
      <p:sp>
        <p:nvSpPr>
          <p:cNvPr id="403" name="Google Shape;403;p1"/>
          <p:cNvSpPr/>
          <p:nvPr>
            <p:ph idx="2" type="pic"/>
          </p:nvPr>
        </p:nvSpPr>
        <p:spPr>
          <a:xfrm>
            <a:off x="1524" y="0"/>
            <a:ext cx="12188952" cy="4271133"/>
          </a:xfrm>
          <a:prstGeom prst="rect">
            <a:avLst/>
          </a:prstGeom>
          <a:solidFill>
            <a:schemeClr val="accent3"/>
          </a:solidFill>
          <a:ln>
            <a:noFill/>
          </a:ln>
        </p:spPr>
      </p:sp>
      <p:pic>
        <p:nvPicPr>
          <p:cNvPr descr="Real Estate Photography San Francisco Bay Area" id="404" name="Google Shape;404;p1"/>
          <p:cNvPicPr preferRelativeResize="0"/>
          <p:nvPr/>
        </p:nvPicPr>
        <p:blipFill rotWithShape="1">
          <a:blip r:embed="rId5">
            <a:alphaModFix/>
          </a:blip>
          <a:srcRect b="0" l="0" r="0" t="0"/>
          <a:stretch/>
        </p:blipFill>
        <p:spPr>
          <a:xfrm>
            <a:off x="-2" y="10272"/>
            <a:ext cx="12188952" cy="4258546"/>
          </a:xfrm>
          <a:prstGeom prst="rect">
            <a:avLst/>
          </a:prstGeom>
          <a:noFill/>
          <a:ln>
            <a:noFill/>
          </a:ln>
        </p:spPr>
      </p:pic>
      <p:sp>
        <p:nvSpPr>
          <p:cNvPr id="405" name="Google Shape;405;p1"/>
          <p:cNvSpPr/>
          <p:nvPr/>
        </p:nvSpPr>
        <p:spPr>
          <a:xfrm>
            <a:off x="-2" y="0"/>
            <a:ext cx="12192002" cy="4274750"/>
          </a:xfrm>
          <a:prstGeom prst="rect">
            <a:avLst/>
          </a:prstGeom>
          <a:solidFill>
            <a:srgbClr val="FCE6E3">
              <a:alpha val="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10"/>
          <p:cNvSpPr txBox="1"/>
          <p:nvPr>
            <p:ph type="ctrTitle"/>
          </p:nvPr>
        </p:nvSpPr>
        <p:spPr>
          <a:xfrm>
            <a:off x="422898" y="576263"/>
            <a:ext cx="4977777" cy="2967606"/>
          </a:xfrm>
          <a:prstGeom prst="rect">
            <a:avLst/>
          </a:prstGeom>
          <a:noFill/>
          <a:ln>
            <a:noFill/>
          </a:ln>
        </p:spPr>
        <p:txBody>
          <a:bodyPr anchorCtr="0" anchor="b" bIns="45700" lIns="91425" spcFirstLastPara="1" rIns="91425" wrap="square" tIns="45700">
            <a:normAutofit/>
          </a:bodyPr>
          <a:lstStyle/>
          <a:p>
            <a:pPr indent="-857250" lvl="0" marL="857250" rtl="0" algn="l">
              <a:lnSpc>
                <a:spcPct val="90000"/>
              </a:lnSpc>
              <a:spcBef>
                <a:spcPts val="0"/>
              </a:spcBef>
              <a:spcAft>
                <a:spcPts val="0"/>
              </a:spcAft>
              <a:buClr>
                <a:schemeClr val="dk2"/>
              </a:buClr>
              <a:buSzPts val="4400"/>
              <a:buFont typeface="Arial"/>
              <a:buAutoNum type="romanUcPeriod" startAt="3"/>
            </a:pPr>
            <a:r>
              <a:rPr lang="en-US"/>
              <a:t>System Implementation</a:t>
            </a:r>
            <a:endParaRPr/>
          </a:p>
        </p:txBody>
      </p:sp>
      <p:sp>
        <p:nvSpPr>
          <p:cNvPr id="589" name="Google Shape;589;p10"/>
          <p:cNvSpPr txBox="1"/>
          <p:nvPr>
            <p:ph idx="1" type="subTitle"/>
          </p:nvPr>
        </p:nvSpPr>
        <p:spPr>
          <a:xfrm>
            <a:off x="422898" y="3764975"/>
            <a:ext cx="4977777" cy="2192683"/>
          </a:xfrm>
          <a:prstGeom prst="rect">
            <a:avLst/>
          </a:prstGeom>
          <a:noFill/>
          <a:ln>
            <a:noFill/>
          </a:ln>
        </p:spPr>
        <p:txBody>
          <a:bodyPr anchorCtr="0" anchor="t" bIns="45700" lIns="91425" spcFirstLastPara="1" rIns="91425" wrap="square" tIns="45700">
            <a:normAutofit/>
          </a:bodyPr>
          <a:lstStyle/>
          <a:p>
            <a:pPr indent="-514350" lvl="1" marL="971550" rtl="0" algn="l">
              <a:lnSpc>
                <a:spcPct val="140000"/>
              </a:lnSpc>
              <a:spcBef>
                <a:spcPts val="0"/>
              </a:spcBef>
              <a:spcAft>
                <a:spcPts val="0"/>
              </a:spcAft>
              <a:buSzPts val="2000"/>
              <a:buFont typeface="Arial"/>
              <a:buAutoNum type="alphaLcPeriod"/>
            </a:pPr>
            <a:r>
              <a:rPr lang="en-US" sz="2000"/>
              <a:t>Setup AWS resources </a:t>
            </a:r>
            <a:endParaRPr/>
          </a:p>
          <a:p>
            <a:pPr indent="-514350" lvl="1" marL="971550" rtl="0" algn="l">
              <a:lnSpc>
                <a:spcPct val="140000"/>
              </a:lnSpc>
              <a:spcBef>
                <a:spcPts val="500"/>
              </a:spcBef>
              <a:spcAft>
                <a:spcPts val="0"/>
              </a:spcAft>
              <a:buSzPts val="2000"/>
              <a:buFont typeface="Arial"/>
              <a:buAutoNum type="alphaLcPeriod"/>
            </a:pPr>
            <a:r>
              <a:rPr lang="en-US"/>
              <a:t>Data Storage</a:t>
            </a:r>
            <a:endParaRPr/>
          </a:p>
          <a:p>
            <a:pPr indent="-514350" lvl="1" marL="971550" rtl="0" algn="l">
              <a:lnSpc>
                <a:spcPct val="140000"/>
              </a:lnSpc>
              <a:spcBef>
                <a:spcPts val="500"/>
              </a:spcBef>
              <a:spcAft>
                <a:spcPts val="0"/>
              </a:spcAft>
              <a:buSzPts val="2000"/>
              <a:buFont typeface="Arial"/>
              <a:buAutoNum type="alphaLcPeriod"/>
            </a:pPr>
            <a:r>
              <a:rPr lang="en-US"/>
              <a:t>Data Transformation (ETL)</a:t>
            </a:r>
            <a:endParaRPr/>
          </a:p>
          <a:p>
            <a:pPr indent="-514350" lvl="1" marL="971550" rtl="0" algn="l">
              <a:lnSpc>
                <a:spcPct val="140000"/>
              </a:lnSpc>
              <a:spcBef>
                <a:spcPts val="500"/>
              </a:spcBef>
              <a:spcAft>
                <a:spcPts val="0"/>
              </a:spcAft>
              <a:buSzPts val="2000"/>
              <a:buFont typeface="Arial"/>
              <a:buAutoNum type="alphaLcPeriod"/>
            </a:pPr>
            <a:r>
              <a:rPr lang="en-US"/>
              <a:t>Modeling</a:t>
            </a:r>
            <a:endParaRPr/>
          </a:p>
          <a:p>
            <a:pPr indent="-514350" lvl="1" marL="971550" rtl="0" algn="l">
              <a:lnSpc>
                <a:spcPct val="140000"/>
              </a:lnSpc>
              <a:spcBef>
                <a:spcPts val="500"/>
              </a:spcBef>
              <a:spcAft>
                <a:spcPts val="0"/>
              </a:spcAft>
              <a:buSzPts val="2000"/>
              <a:buFont typeface="Arial"/>
              <a:buAutoNum type="alphaLcPeriod"/>
            </a:pPr>
            <a:r>
              <a:rPr lang="en-US"/>
              <a:t>Analytics and Visualization</a:t>
            </a:r>
            <a:endParaRPr/>
          </a:p>
        </p:txBody>
      </p:sp>
      <p:pic>
        <p:nvPicPr>
          <p:cNvPr descr="Vase on a table with leaves, books, ornament, chair" id="590" name="Google Shape;590;p10"/>
          <p:cNvPicPr preferRelativeResize="0"/>
          <p:nvPr>
            <p:ph idx="2" type="pic"/>
          </p:nvPr>
        </p:nvPicPr>
        <p:blipFill rotWithShape="1">
          <a:blip r:embed="rId3">
            <a:alphaModFix/>
          </a:blip>
          <a:srcRect b="0" l="0" r="0" t="0"/>
          <a:stretch/>
        </p:blipFill>
        <p:spPr>
          <a:xfrm>
            <a:off x="6483096" y="0"/>
            <a:ext cx="5020056" cy="6848856"/>
          </a:xfrm>
          <a:prstGeom prst="rect">
            <a:avLst/>
          </a:prstGeom>
          <a:solidFill>
            <a:schemeClr val="accent3"/>
          </a:solid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11"/>
          <p:cNvSpPr/>
          <p:nvPr/>
        </p:nvSpPr>
        <p:spPr>
          <a:xfrm>
            <a:off x="420623" y="1371600"/>
            <a:ext cx="11317987" cy="4389120"/>
          </a:xfrm>
          <a:prstGeom prst="rect">
            <a:avLst/>
          </a:prstGeom>
          <a:solidFill>
            <a:schemeClr val="lt1"/>
          </a:solidFill>
          <a:ln cap="flat" cmpd="sng" w="2857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96" name="Google Shape;596;p11"/>
          <p:cNvSpPr txBox="1"/>
          <p:nvPr>
            <p:ph type="title"/>
          </p:nvPr>
        </p:nvSpPr>
        <p:spPr>
          <a:xfrm>
            <a:off x="235689" y="223388"/>
            <a:ext cx="10543032" cy="64008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2"/>
              </a:buClr>
              <a:buSzPts val="3600"/>
              <a:buFont typeface="Arial"/>
              <a:buNone/>
            </a:pPr>
            <a:r>
              <a:rPr lang="en-US" sz="3600"/>
              <a:t>	</a:t>
            </a:r>
            <a:br>
              <a:rPr lang="en-US" sz="3600"/>
            </a:br>
            <a:r>
              <a:rPr lang="en-US" sz="3600"/>
              <a:t>Setup AWS resources: </a:t>
            </a:r>
            <a:br>
              <a:rPr lang="en-US" sz="3600"/>
            </a:br>
            <a:r>
              <a:rPr lang="en-US" sz="3600"/>
              <a:t>AWS Cloud Formation</a:t>
            </a:r>
            <a:endParaRPr/>
          </a:p>
        </p:txBody>
      </p:sp>
      <p:sp>
        <p:nvSpPr>
          <p:cNvPr id="597" name="Google Shape;597;p11"/>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Wednesday, November 23, 2022</a:t>
            </a:r>
            <a:endParaRPr/>
          </a:p>
        </p:txBody>
      </p:sp>
      <p:sp>
        <p:nvSpPr>
          <p:cNvPr id="598" name="Google Shape;598;p11"/>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DATA-228 Sec 22 Term Project: Data Works</a:t>
            </a:r>
            <a:endParaRPr/>
          </a:p>
        </p:txBody>
      </p:sp>
      <p:sp>
        <p:nvSpPr>
          <p:cNvPr id="599" name="Google Shape;599;p11"/>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University Marks | Strategic Communications and Marketing" id="600" name="Google Shape;600;p11"/>
          <p:cNvPicPr preferRelativeResize="0"/>
          <p:nvPr/>
        </p:nvPicPr>
        <p:blipFill rotWithShape="1">
          <a:blip r:embed="rId3">
            <a:alphaModFix/>
          </a:blip>
          <a:srcRect b="26292" l="0" r="0" t="20524"/>
          <a:stretch/>
        </p:blipFill>
        <p:spPr>
          <a:xfrm>
            <a:off x="9224049" y="34290"/>
            <a:ext cx="2178519" cy="799043"/>
          </a:xfrm>
          <a:prstGeom prst="rect">
            <a:avLst/>
          </a:prstGeom>
          <a:noFill/>
          <a:ln>
            <a:noFill/>
          </a:ln>
        </p:spPr>
      </p:pic>
      <p:sp>
        <p:nvSpPr>
          <p:cNvPr id="601" name="Google Shape;601;p11"/>
          <p:cNvSpPr txBox="1"/>
          <p:nvPr/>
        </p:nvSpPr>
        <p:spPr>
          <a:xfrm>
            <a:off x="948680" y="3666440"/>
            <a:ext cx="3133100" cy="2192683"/>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33333"/>
              </a:lnSpc>
              <a:spcBef>
                <a:spcPts val="0"/>
              </a:spcBef>
              <a:spcAft>
                <a:spcPts val="0"/>
              </a:spcAft>
              <a:buClr>
                <a:schemeClr val="accent2"/>
              </a:buClr>
              <a:buSzPts val="2400"/>
              <a:buFont typeface="Noto Sans Symbols"/>
              <a:buNone/>
            </a:pPr>
            <a:r>
              <a:rPr b="1" lang="en-US" sz="2400">
                <a:solidFill>
                  <a:schemeClr val="dk2"/>
                </a:solidFill>
                <a:latin typeface="Arial"/>
                <a:ea typeface="Arial"/>
                <a:cs typeface="Arial"/>
                <a:sym typeface="Arial"/>
              </a:rPr>
              <a:t>Automate resource creation for AWS GLUE</a:t>
            </a:r>
            <a:endParaRPr b="1" sz="2400">
              <a:solidFill>
                <a:schemeClr val="dk2"/>
              </a:solidFill>
              <a:latin typeface="Arial"/>
              <a:ea typeface="Arial"/>
              <a:cs typeface="Arial"/>
              <a:sym typeface="Arial"/>
            </a:endParaRPr>
          </a:p>
        </p:txBody>
      </p:sp>
      <p:pic>
        <p:nvPicPr>
          <p:cNvPr descr="Diagram&#10;&#10;Description automatically generated" id="602" name="Google Shape;602;p11"/>
          <p:cNvPicPr preferRelativeResize="0"/>
          <p:nvPr/>
        </p:nvPicPr>
        <p:blipFill rotWithShape="1">
          <a:blip r:embed="rId4">
            <a:alphaModFix/>
          </a:blip>
          <a:srcRect b="0" l="0" r="0" t="0"/>
          <a:stretch/>
        </p:blipFill>
        <p:spPr>
          <a:xfrm>
            <a:off x="4400551" y="1574003"/>
            <a:ext cx="7188200" cy="387311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12"/>
          <p:cNvSpPr txBox="1"/>
          <p:nvPr>
            <p:ph type="title"/>
          </p:nvPr>
        </p:nvSpPr>
        <p:spPr>
          <a:xfrm>
            <a:off x="235689" y="223388"/>
            <a:ext cx="10543032" cy="64008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2"/>
              </a:buClr>
              <a:buSzPts val="3600"/>
              <a:buFont typeface="Arial"/>
              <a:buNone/>
            </a:pPr>
            <a:r>
              <a:rPr lang="en-US" sz="3600"/>
              <a:t>	</a:t>
            </a:r>
            <a:br>
              <a:rPr lang="en-US" sz="3600"/>
            </a:br>
            <a:r>
              <a:rPr lang="en-US" sz="3600"/>
              <a:t>Setup AWS resources: </a:t>
            </a:r>
            <a:br>
              <a:rPr lang="en-US" sz="3600"/>
            </a:br>
            <a:r>
              <a:rPr lang="en-US" sz="3600"/>
              <a:t>AWS Cloud Formation</a:t>
            </a:r>
            <a:endParaRPr/>
          </a:p>
        </p:txBody>
      </p:sp>
      <p:sp>
        <p:nvSpPr>
          <p:cNvPr id="608" name="Google Shape;608;p12"/>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Wednesday, November 23, 2022</a:t>
            </a:r>
            <a:endParaRPr/>
          </a:p>
        </p:txBody>
      </p:sp>
      <p:sp>
        <p:nvSpPr>
          <p:cNvPr id="609" name="Google Shape;609;p12"/>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DATA-228 Sec 22 Term Project: Data Works</a:t>
            </a:r>
            <a:endParaRPr/>
          </a:p>
        </p:txBody>
      </p:sp>
      <p:sp>
        <p:nvSpPr>
          <p:cNvPr id="610" name="Google Shape;610;p12"/>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University Marks | Strategic Communications and Marketing" id="611" name="Google Shape;611;p12"/>
          <p:cNvPicPr preferRelativeResize="0"/>
          <p:nvPr/>
        </p:nvPicPr>
        <p:blipFill rotWithShape="1">
          <a:blip r:embed="rId3">
            <a:alphaModFix/>
          </a:blip>
          <a:srcRect b="26292" l="0" r="0" t="20524"/>
          <a:stretch/>
        </p:blipFill>
        <p:spPr>
          <a:xfrm>
            <a:off x="9224049" y="34290"/>
            <a:ext cx="2178519" cy="799043"/>
          </a:xfrm>
          <a:prstGeom prst="rect">
            <a:avLst/>
          </a:prstGeom>
          <a:noFill/>
          <a:ln>
            <a:noFill/>
          </a:ln>
        </p:spPr>
      </p:pic>
      <p:pic>
        <p:nvPicPr>
          <p:cNvPr id="612" name="Google Shape;612;p12"/>
          <p:cNvPicPr preferRelativeResize="0"/>
          <p:nvPr/>
        </p:nvPicPr>
        <p:blipFill rotWithShape="1">
          <a:blip r:embed="rId4">
            <a:alphaModFix/>
          </a:blip>
          <a:srcRect b="0" l="0" r="0" t="0"/>
          <a:stretch/>
        </p:blipFill>
        <p:spPr>
          <a:xfrm>
            <a:off x="420624" y="1681163"/>
            <a:ext cx="5154676" cy="4103815"/>
          </a:xfrm>
          <a:prstGeom prst="rect">
            <a:avLst/>
          </a:prstGeom>
          <a:noFill/>
          <a:ln cap="flat" cmpd="sng" w="9525">
            <a:solidFill>
              <a:schemeClr val="dk2"/>
            </a:solidFill>
            <a:prstDash val="solid"/>
            <a:round/>
            <a:headEnd len="sm" w="sm" type="none"/>
            <a:tailEnd len="sm" w="sm" type="none"/>
          </a:ln>
        </p:spPr>
      </p:pic>
      <p:pic>
        <p:nvPicPr>
          <p:cNvPr descr="Graphical user interface, text, application, email&#10;&#10;Description automatically generated" id="613" name="Google Shape;613;p12"/>
          <p:cNvPicPr preferRelativeResize="0"/>
          <p:nvPr/>
        </p:nvPicPr>
        <p:blipFill rotWithShape="1">
          <a:blip r:embed="rId5">
            <a:alphaModFix/>
          </a:blip>
          <a:srcRect b="0" l="0" r="0" t="0"/>
          <a:stretch/>
        </p:blipFill>
        <p:spPr>
          <a:xfrm>
            <a:off x="5775452" y="2902593"/>
            <a:ext cx="5727700" cy="2870200"/>
          </a:xfrm>
          <a:prstGeom prst="rect">
            <a:avLst/>
          </a:prstGeom>
          <a:noFill/>
          <a:ln cap="flat" cmpd="sng" w="9525">
            <a:solidFill>
              <a:schemeClr val="dk2"/>
            </a:solidFill>
            <a:prstDash val="solid"/>
            <a:round/>
            <a:headEnd len="sm" w="sm" type="none"/>
            <a:tailEnd len="sm" w="sm" type="none"/>
          </a:ln>
        </p:spPr>
      </p:pic>
      <p:sp>
        <p:nvSpPr>
          <p:cNvPr id="614" name="Google Shape;614;p12"/>
          <p:cNvSpPr txBox="1"/>
          <p:nvPr/>
        </p:nvSpPr>
        <p:spPr>
          <a:xfrm>
            <a:off x="309414" y="1248221"/>
            <a:ext cx="439267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a:t>
            </a:r>
            <a:r>
              <a:rPr lang="en-US" sz="1800">
                <a:solidFill>
                  <a:schemeClr val="dk1"/>
                </a:solidFill>
                <a:latin typeface="Arial"/>
                <a:ea typeface="Arial"/>
                <a:cs typeface="Arial"/>
                <a:sym typeface="Arial"/>
              </a:rPr>
              <a:t>yaml file to configure the resources</a:t>
            </a:r>
            <a:endParaRPr/>
          </a:p>
        </p:txBody>
      </p:sp>
      <p:sp>
        <p:nvSpPr>
          <p:cNvPr id="615" name="Google Shape;615;p12"/>
          <p:cNvSpPr txBox="1"/>
          <p:nvPr/>
        </p:nvSpPr>
        <p:spPr>
          <a:xfrm>
            <a:off x="5627700" y="2010075"/>
            <a:ext cx="60420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Loads database, IAM roles, data tables with schema, S3 bucket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13"/>
          <p:cNvSpPr txBox="1"/>
          <p:nvPr>
            <p:ph type="title"/>
          </p:nvPr>
        </p:nvSpPr>
        <p:spPr>
          <a:xfrm>
            <a:off x="235689" y="223388"/>
            <a:ext cx="10543032" cy="64008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2"/>
              </a:buClr>
              <a:buSzPts val="3600"/>
              <a:buFont typeface="Arial"/>
              <a:buNone/>
            </a:pPr>
            <a:r>
              <a:rPr lang="en-US" sz="3600"/>
              <a:t>Data Storage: AWS S3</a:t>
            </a:r>
            <a:endParaRPr/>
          </a:p>
        </p:txBody>
      </p:sp>
      <p:sp>
        <p:nvSpPr>
          <p:cNvPr id="621" name="Google Shape;621;p13"/>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Wednesday, November 23, 2022</a:t>
            </a:r>
            <a:endParaRPr/>
          </a:p>
        </p:txBody>
      </p:sp>
      <p:sp>
        <p:nvSpPr>
          <p:cNvPr id="622" name="Google Shape;622;p13"/>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DATA-228 Sec 22 Term Project: Data Works</a:t>
            </a:r>
            <a:endParaRPr/>
          </a:p>
        </p:txBody>
      </p:sp>
      <p:sp>
        <p:nvSpPr>
          <p:cNvPr id="623" name="Google Shape;623;p13"/>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University Marks | Strategic Communications and Marketing" id="624" name="Google Shape;624;p13"/>
          <p:cNvPicPr preferRelativeResize="0"/>
          <p:nvPr/>
        </p:nvPicPr>
        <p:blipFill rotWithShape="1">
          <a:blip r:embed="rId3">
            <a:alphaModFix/>
          </a:blip>
          <a:srcRect b="26292" l="0" r="0" t="20524"/>
          <a:stretch/>
        </p:blipFill>
        <p:spPr>
          <a:xfrm>
            <a:off x="9224049" y="34290"/>
            <a:ext cx="2178519" cy="799043"/>
          </a:xfrm>
          <a:prstGeom prst="rect">
            <a:avLst/>
          </a:prstGeom>
          <a:noFill/>
          <a:ln>
            <a:noFill/>
          </a:ln>
        </p:spPr>
      </p:pic>
      <p:sp>
        <p:nvSpPr>
          <p:cNvPr id="625" name="Google Shape;625;p13"/>
          <p:cNvSpPr txBox="1"/>
          <p:nvPr/>
        </p:nvSpPr>
        <p:spPr>
          <a:xfrm>
            <a:off x="339599" y="863466"/>
            <a:ext cx="5549700" cy="7698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7272"/>
              </a:lnSpc>
              <a:spcBef>
                <a:spcPts val="0"/>
              </a:spcBef>
              <a:spcAft>
                <a:spcPts val="0"/>
              </a:spcAft>
              <a:buClr>
                <a:schemeClr val="accent2"/>
              </a:buClr>
              <a:buSzPts val="2200"/>
              <a:buFont typeface="Noto Sans Symbols"/>
              <a:buNone/>
            </a:pPr>
            <a:r>
              <a:rPr lang="en-US" sz="2200">
                <a:solidFill>
                  <a:schemeClr val="dk2"/>
                </a:solidFill>
                <a:latin typeface="Arial"/>
                <a:ea typeface="Arial"/>
                <a:cs typeface="Arial"/>
                <a:sym typeface="Arial"/>
              </a:rPr>
              <a:t>Add school and house data into S3 bucket </a:t>
            </a:r>
            <a:endParaRPr sz="2200">
              <a:solidFill>
                <a:schemeClr val="dk2"/>
              </a:solidFill>
              <a:latin typeface="Arial"/>
              <a:ea typeface="Arial"/>
              <a:cs typeface="Arial"/>
              <a:sym typeface="Arial"/>
            </a:endParaRPr>
          </a:p>
        </p:txBody>
      </p:sp>
      <p:pic>
        <p:nvPicPr>
          <p:cNvPr id="626" name="Google Shape;626;p13"/>
          <p:cNvPicPr preferRelativeResize="0"/>
          <p:nvPr/>
        </p:nvPicPr>
        <p:blipFill rotWithShape="1">
          <a:blip r:embed="rId4">
            <a:alphaModFix/>
          </a:blip>
          <a:srcRect b="0" l="0" r="0" t="0"/>
          <a:stretch/>
        </p:blipFill>
        <p:spPr>
          <a:xfrm>
            <a:off x="2291113" y="3757606"/>
            <a:ext cx="1198769" cy="1175327"/>
          </a:xfrm>
          <a:prstGeom prst="rect">
            <a:avLst/>
          </a:prstGeom>
          <a:noFill/>
          <a:ln>
            <a:noFill/>
          </a:ln>
        </p:spPr>
      </p:pic>
      <p:sp>
        <p:nvSpPr>
          <p:cNvPr id="627" name="Google Shape;627;p13"/>
          <p:cNvSpPr/>
          <p:nvPr/>
        </p:nvSpPr>
        <p:spPr>
          <a:xfrm>
            <a:off x="1194622" y="2284384"/>
            <a:ext cx="1009402" cy="1050308"/>
          </a:xfrm>
          <a:prstGeom prst="ellipse">
            <a:avLst/>
          </a:prstGeom>
          <a:solidFill>
            <a:srgbClr val="FAD6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House Data</a:t>
            </a:r>
            <a:endParaRPr/>
          </a:p>
        </p:txBody>
      </p:sp>
      <p:sp>
        <p:nvSpPr>
          <p:cNvPr id="628" name="Google Shape;628;p13"/>
          <p:cNvSpPr/>
          <p:nvPr/>
        </p:nvSpPr>
        <p:spPr>
          <a:xfrm>
            <a:off x="3295575" y="2284375"/>
            <a:ext cx="1035000" cy="1050300"/>
          </a:xfrm>
          <a:prstGeom prst="ellipse">
            <a:avLst/>
          </a:prstGeom>
          <a:solidFill>
            <a:srgbClr val="FAD6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School Data</a:t>
            </a:r>
            <a:endParaRPr/>
          </a:p>
        </p:txBody>
      </p:sp>
      <p:cxnSp>
        <p:nvCxnSpPr>
          <p:cNvPr id="629" name="Google Shape;629;p13"/>
          <p:cNvCxnSpPr>
            <a:stCxn id="627" idx="5"/>
            <a:endCxn id="626" idx="0"/>
          </p:cNvCxnSpPr>
          <p:nvPr/>
        </p:nvCxnSpPr>
        <p:spPr>
          <a:xfrm>
            <a:off x="2056201" y="3180878"/>
            <a:ext cx="834300" cy="576600"/>
          </a:xfrm>
          <a:prstGeom prst="straightConnector1">
            <a:avLst/>
          </a:prstGeom>
          <a:noFill/>
          <a:ln cap="flat" cmpd="sng" w="19050">
            <a:solidFill>
              <a:schemeClr val="dk1"/>
            </a:solidFill>
            <a:prstDash val="solid"/>
            <a:miter lim="800000"/>
            <a:headEnd len="sm" w="sm" type="none"/>
            <a:tailEnd len="med" w="med" type="triangle"/>
          </a:ln>
        </p:spPr>
      </p:cxnSp>
      <p:cxnSp>
        <p:nvCxnSpPr>
          <p:cNvPr id="630" name="Google Shape;630;p13"/>
          <p:cNvCxnSpPr>
            <a:stCxn id="628" idx="3"/>
            <a:endCxn id="626" idx="0"/>
          </p:cNvCxnSpPr>
          <p:nvPr/>
        </p:nvCxnSpPr>
        <p:spPr>
          <a:xfrm flipH="1">
            <a:off x="2890348" y="3180862"/>
            <a:ext cx="556800" cy="576600"/>
          </a:xfrm>
          <a:prstGeom prst="straightConnector1">
            <a:avLst/>
          </a:prstGeom>
          <a:noFill/>
          <a:ln cap="flat" cmpd="sng" w="19050">
            <a:solidFill>
              <a:schemeClr val="dk1"/>
            </a:solidFill>
            <a:prstDash val="solid"/>
            <a:miter lim="800000"/>
            <a:headEnd len="sm" w="sm" type="none"/>
            <a:tailEnd len="med" w="med" type="triangle"/>
          </a:ln>
        </p:spPr>
      </p:cxnSp>
      <p:pic>
        <p:nvPicPr>
          <p:cNvPr id="631" name="Google Shape;631;p13"/>
          <p:cNvPicPr preferRelativeResize="0"/>
          <p:nvPr/>
        </p:nvPicPr>
        <p:blipFill rotWithShape="1">
          <a:blip r:embed="rId5">
            <a:alphaModFix/>
          </a:blip>
          <a:srcRect b="0" l="0" r="0" t="0"/>
          <a:stretch/>
        </p:blipFill>
        <p:spPr>
          <a:xfrm>
            <a:off x="5396525" y="1322525"/>
            <a:ext cx="6039200" cy="2244325"/>
          </a:xfrm>
          <a:prstGeom prst="rect">
            <a:avLst/>
          </a:prstGeom>
          <a:noFill/>
          <a:ln cap="flat" cmpd="sng" w="9525">
            <a:solidFill>
              <a:schemeClr val="dk2"/>
            </a:solidFill>
            <a:prstDash val="solid"/>
            <a:round/>
            <a:headEnd len="sm" w="sm" type="none"/>
            <a:tailEnd len="sm" w="sm" type="none"/>
          </a:ln>
        </p:spPr>
      </p:pic>
      <p:pic>
        <p:nvPicPr>
          <p:cNvPr id="632" name="Google Shape;632;p13"/>
          <p:cNvPicPr preferRelativeResize="0"/>
          <p:nvPr/>
        </p:nvPicPr>
        <p:blipFill rotWithShape="1">
          <a:blip r:embed="rId6">
            <a:alphaModFix/>
          </a:blip>
          <a:srcRect b="0" l="0" r="0" t="0"/>
          <a:stretch/>
        </p:blipFill>
        <p:spPr>
          <a:xfrm>
            <a:off x="5396516" y="3576730"/>
            <a:ext cx="6039204" cy="2244324"/>
          </a:xfrm>
          <a:prstGeom prst="rect">
            <a:avLst/>
          </a:prstGeom>
          <a:noFill/>
          <a:ln cap="flat" cmpd="sng" w="9525">
            <a:solidFill>
              <a:schemeClr val="dk2"/>
            </a:solidFill>
            <a:prstDash val="solid"/>
            <a:round/>
            <a:headEnd len="sm" w="sm" type="none"/>
            <a:tailEnd len="sm" w="sm" type="none"/>
          </a:ln>
        </p:spPr>
      </p:pic>
      <p:sp>
        <p:nvSpPr>
          <p:cNvPr id="633" name="Google Shape;633;p13"/>
          <p:cNvSpPr txBox="1"/>
          <p:nvPr/>
        </p:nvSpPr>
        <p:spPr>
          <a:xfrm>
            <a:off x="1811475" y="4981073"/>
            <a:ext cx="224721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Arial"/>
                <a:ea typeface="Arial"/>
                <a:cs typeface="Arial"/>
                <a:sym typeface="Arial"/>
              </a:rPr>
              <a:t>aws-glue-bucket-project-combined</a:t>
            </a:r>
            <a:endParaRPr/>
          </a:p>
        </p:txBody>
      </p:sp>
      <p:sp>
        <p:nvSpPr>
          <p:cNvPr id="634" name="Google Shape;634;p13"/>
          <p:cNvSpPr txBox="1"/>
          <p:nvPr/>
        </p:nvSpPr>
        <p:spPr>
          <a:xfrm>
            <a:off x="3645924" y="1307891"/>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14"/>
          <p:cNvSpPr txBox="1"/>
          <p:nvPr>
            <p:ph type="title"/>
          </p:nvPr>
        </p:nvSpPr>
        <p:spPr>
          <a:xfrm>
            <a:off x="235689" y="223388"/>
            <a:ext cx="10543032" cy="64008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2"/>
              </a:buClr>
              <a:buSzPts val="3600"/>
              <a:buFont typeface="Arial"/>
              <a:buNone/>
            </a:pPr>
            <a:r>
              <a:rPr lang="en-US" sz="3600"/>
              <a:t>Data Transformation (ETL): AWS GLUE</a:t>
            </a:r>
            <a:endParaRPr/>
          </a:p>
        </p:txBody>
      </p:sp>
      <p:sp>
        <p:nvSpPr>
          <p:cNvPr id="640" name="Google Shape;640;p14"/>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Wednesday, November 23, 2022</a:t>
            </a:r>
            <a:endParaRPr/>
          </a:p>
        </p:txBody>
      </p:sp>
      <p:sp>
        <p:nvSpPr>
          <p:cNvPr id="641" name="Google Shape;641;p14"/>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DATA-228 Sec 22 Term Project: Data Works</a:t>
            </a:r>
            <a:endParaRPr/>
          </a:p>
        </p:txBody>
      </p:sp>
      <p:sp>
        <p:nvSpPr>
          <p:cNvPr id="642" name="Google Shape;642;p14"/>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University Marks | Strategic Communications and Marketing" id="643" name="Google Shape;643;p14"/>
          <p:cNvPicPr preferRelativeResize="0"/>
          <p:nvPr/>
        </p:nvPicPr>
        <p:blipFill rotWithShape="1">
          <a:blip r:embed="rId3">
            <a:alphaModFix/>
          </a:blip>
          <a:srcRect b="26292" l="0" r="0" t="20524"/>
          <a:stretch/>
        </p:blipFill>
        <p:spPr>
          <a:xfrm>
            <a:off x="9224049" y="34290"/>
            <a:ext cx="2178519" cy="799043"/>
          </a:xfrm>
          <a:prstGeom prst="rect">
            <a:avLst/>
          </a:prstGeom>
          <a:noFill/>
          <a:ln>
            <a:noFill/>
          </a:ln>
        </p:spPr>
      </p:pic>
      <p:sp>
        <p:nvSpPr>
          <p:cNvPr id="644" name="Google Shape;644;p14"/>
          <p:cNvSpPr/>
          <p:nvPr/>
        </p:nvSpPr>
        <p:spPr>
          <a:xfrm>
            <a:off x="839268" y="1833772"/>
            <a:ext cx="1371600" cy="1037968"/>
          </a:xfrm>
          <a:prstGeom prst="rect">
            <a:avLst/>
          </a:prstGeom>
          <a:solidFill>
            <a:srgbClr val="FAD6D1"/>
          </a:solidFill>
          <a:ln cap="flat" cmpd="sng" w="12700">
            <a:solidFill>
              <a:srgbClr val="FCEAE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500">
                <a:solidFill>
                  <a:schemeClr val="dk1"/>
                </a:solidFill>
                <a:latin typeface="Arial"/>
                <a:ea typeface="Arial"/>
                <a:cs typeface="Arial"/>
                <a:sym typeface="Arial"/>
              </a:rPr>
              <a:t>AWS GLUE Data Catalog</a:t>
            </a:r>
            <a:endParaRPr/>
          </a:p>
          <a:p>
            <a:pPr indent="0" lvl="0" marL="0" marR="0" rtl="0" algn="ctr">
              <a:spcBef>
                <a:spcPts val="0"/>
              </a:spcBef>
              <a:spcAft>
                <a:spcPts val="0"/>
              </a:spcAft>
              <a:buNone/>
            </a:pPr>
            <a:r>
              <a:rPr lang="en-US" sz="1500">
                <a:solidFill>
                  <a:schemeClr val="dk1"/>
                </a:solidFill>
                <a:latin typeface="Arial"/>
                <a:ea typeface="Arial"/>
                <a:cs typeface="Arial"/>
                <a:sym typeface="Arial"/>
              </a:rPr>
              <a:t>(House Data)</a:t>
            </a:r>
            <a:endParaRPr/>
          </a:p>
        </p:txBody>
      </p:sp>
      <p:sp>
        <p:nvSpPr>
          <p:cNvPr id="645" name="Google Shape;645;p14"/>
          <p:cNvSpPr/>
          <p:nvPr/>
        </p:nvSpPr>
        <p:spPr>
          <a:xfrm>
            <a:off x="851625" y="4639330"/>
            <a:ext cx="1371600" cy="999775"/>
          </a:xfrm>
          <a:prstGeom prst="rect">
            <a:avLst/>
          </a:prstGeom>
          <a:solidFill>
            <a:srgbClr val="FAD6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500">
                <a:solidFill>
                  <a:schemeClr val="dk1"/>
                </a:solidFill>
                <a:latin typeface="Arial"/>
                <a:ea typeface="Arial"/>
                <a:cs typeface="Arial"/>
                <a:sym typeface="Arial"/>
              </a:rPr>
              <a:t>AWS GLUE Data Catalog</a:t>
            </a:r>
            <a:endParaRPr/>
          </a:p>
          <a:p>
            <a:pPr indent="0" lvl="0" marL="0" marR="0" rtl="0" algn="ctr">
              <a:spcBef>
                <a:spcPts val="0"/>
              </a:spcBef>
              <a:spcAft>
                <a:spcPts val="0"/>
              </a:spcAft>
              <a:buNone/>
            </a:pPr>
            <a:r>
              <a:rPr lang="en-US" sz="1500">
                <a:solidFill>
                  <a:schemeClr val="dk1"/>
                </a:solidFill>
                <a:latin typeface="Arial"/>
                <a:ea typeface="Arial"/>
                <a:cs typeface="Arial"/>
                <a:sym typeface="Arial"/>
              </a:rPr>
              <a:t>(School Data)</a:t>
            </a:r>
            <a:endParaRPr/>
          </a:p>
        </p:txBody>
      </p:sp>
      <p:sp>
        <p:nvSpPr>
          <p:cNvPr id="646" name="Google Shape;646;p14"/>
          <p:cNvSpPr/>
          <p:nvPr/>
        </p:nvSpPr>
        <p:spPr>
          <a:xfrm>
            <a:off x="2515668" y="1833772"/>
            <a:ext cx="1371600" cy="1037968"/>
          </a:xfrm>
          <a:prstGeom prst="rect">
            <a:avLst/>
          </a:prstGeom>
          <a:solidFill>
            <a:srgbClr val="FAD6D1"/>
          </a:solidFill>
          <a:ln cap="flat" cmpd="sng" w="12700">
            <a:solidFill>
              <a:srgbClr val="FAD6D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500">
                <a:solidFill>
                  <a:schemeClr val="dk1"/>
                </a:solidFill>
                <a:latin typeface="Arial"/>
                <a:ea typeface="Arial"/>
                <a:cs typeface="Arial"/>
                <a:sym typeface="Arial"/>
              </a:rPr>
              <a:t>Change Schema</a:t>
            </a:r>
            <a:endParaRPr/>
          </a:p>
          <a:p>
            <a:pPr indent="0" lvl="0" marL="0" marR="0" rtl="0" algn="ctr">
              <a:spcBef>
                <a:spcPts val="0"/>
              </a:spcBef>
              <a:spcAft>
                <a:spcPts val="0"/>
              </a:spcAft>
              <a:buNone/>
            </a:pPr>
            <a:r>
              <a:rPr lang="en-US" sz="1500">
                <a:solidFill>
                  <a:schemeClr val="dk1"/>
                </a:solidFill>
                <a:latin typeface="Arial"/>
                <a:ea typeface="Arial"/>
                <a:cs typeface="Arial"/>
                <a:sym typeface="Arial"/>
              </a:rPr>
              <a:t>(Apply Mapping)</a:t>
            </a:r>
            <a:endParaRPr/>
          </a:p>
        </p:txBody>
      </p:sp>
      <p:sp>
        <p:nvSpPr>
          <p:cNvPr id="647" name="Google Shape;647;p14"/>
          <p:cNvSpPr/>
          <p:nvPr/>
        </p:nvSpPr>
        <p:spPr>
          <a:xfrm>
            <a:off x="2515668" y="4617409"/>
            <a:ext cx="1371600" cy="999775"/>
          </a:xfrm>
          <a:prstGeom prst="rect">
            <a:avLst/>
          </a:prstGeom>
          <a:solidFill>
            <a:srgbClr val="FAD6D1"/>
          </a:solidFill>
          <a:ln cap="flat" cmpd="sng" w="12700">
            <a:solidFill>
              <a:srgbClr val="FCEAE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500">
                <a:solidFill>
                  <a:schemeClr val="dk1"/>
                </a:solidFill>
                <a:latin typeface="Arial"/>
                <a:ea typeface="Arial"/>
                <a:cs typeface="Arial"/>
                <a:sym typeface="Arial"/>
              </a:rPr>
              <a:t>Change Schema</a:t>
            </a:r>
            <a:endParaRPr/>
          </a:p>
          <a:p>
            <a:pPr indent="0" lvl="0" marL="0" marR="0" rtl="0" algn="ctr">
              <a:spcBef>
                <a:spcPts val="0"/>
              </a:spcBef>
              <a:spcAft>
                <a:spcPts val="0"/>
              </a:spcAft>
              <a:buNone/>
            </a:pPr>
            <a:r>
              <a:rPr lang="en-US" sz="1500">
                <a:solidFill>
                  <a:schemeClr val="dk1"/>
                </a:solidFill>
                <a:latin typeface="Arial"/>
                <a:ea typeface="Arial"/>
                <a:cs typeface="Arial"/>
                <a:sym typeface="Arial"/>
              </a:rPr>
              <a:t>(Apply Mapping)</a:t>
            </a:r>
            <a:endParaRPr/>
          </a:p>
        </p:txBody>
      </p:sp>
      <p:sp>
        <p:nvSpPr>
          <p:cNvPr id="648" name="Google Shape;648;p14"/>
          <p:cNvSpPr/>
          <p:nvPr/>
        </p:nvSpPr>
        <p:spPr>
          <a:xfrm>
            <a:off x="4167354" y="1827646"/>
            <a:ext cx="1371600" cy="1037968"/>
          </a:xfrm>
          <a:prstGeom prst="rect">
            <a:avLst/>
          </a:prstGeom>
          <a:solidFill>
            <a:srgbClr val="FAD6D1"/>
          </a:solidFill>
          <a:ln cap="flat" cmpd="sng" w="12700">
            <a:solidFill>
              <a:srgbClr val="FAD6D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500">
                <a:solidFill>
                  <a:schemeClr val="dk1"/>
                </a:solidFill>
                <a:latin typeface="Arial"/>
                <a:ea typeface="Arial"/>
                <a:cs typeface="Arial"/>
                <a:sym typeface="Arial"/>
              </a:rPr>
              <a:t>Drop</a:t>
            </a:r>
            <a:r>
              <a:rPr lang="en-US" sz="1800">
                <a:solidFill>
                  <a:schemeClr val="lt1"/>
                </a:solidFill>
                <a:latin typeface="Arial"/>
                <a:ea typeface="Arial"/>
                <a:cs typeface="Arial"/>
                <a:sym typeface="Arial"/>
              </a:rPr>
              <a:t> </a:t>
            </a:r>
            <a:r>
              <a:rPr lang="en-US" sz="1500">
                <a:solidFill>
                  <a:schemeClr val="dk1"/>
                </a:solidFill>
                <a:latin typeface="Arial"/>
                <a:ea typeface="Arial"/>
                <a:cs typeface="Arial"/>
                <a:sym typeface="Arial"/>
              </a:rPr>
              <a:t>Duplicates</a:t>
            </a:r>
            <a:endParaRPr/>
          </a:p>
        </p:txBody>
      </p:sp>
      <p:sp>
        <p:nvSpPr>
          <p:cNvPr id="649" name="Google Shape;649;p14"/>
          <p:cNvSpPr/>
          <p:nvPr/>
        </p:nvSpPr>
        <p:spPr>
          <a:xfrm>
            <a:off x="4167354" y="4614601"/>
            <a:ext cx="1371600" cy="943607"/>
          </a:xfrm>
          <a:prstGeom prst="rect">
            <a:avLst/>
          </a:prstGeom>
          <a:solidFill>
            <a:srgbClr val="FAD6D1"/>
          </a:solidFill>
          <a:ln cap="flat" cmpd="sng" w="12700">
            <a:solidFill>
              <a:srgbClr val="FAD6D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500">
                <a:solidFill>
                  <a:schemeClr val="dk1"/>
                </a:solidFill>
                <a:latin typeface="Arial"/>
                <a:ea typeface="Arial"/>
                <a:cs typeface="Arial"/>
                <a:sym typeface="Arial"/>
              </a:rPr>
              <a:t>Drop</a:t>
            </a:r>
            <a:r>
              <a:rPr lang="en-US" sz="1500">
                <a:solidFill>
                  <a:schemeClr val="lt1"/>
                </a:solidFill>
                <a:latin typeface="Arial"/>
                <a:ea typeface="Arial"/>
                <a:cs typeface="Arial"/>
                <a:sym typeface="Arial"/>
              </a:rPr>
              <a:t> </a:t>
            </a:r>
            <a:r>
              <a:rPr lang="en-US" sz="1500">
                <a:solidFill>
                  <a:schemeClr val="dk1"/>
                </a:solidFill>
                <a:latin typeface="Arial"/>
                <a:ea typeface="Arial"/>
                <a:cs typeface="Arial"/>
                <a:sym typeface="Arial"/>
              </a:rPr>
              <a:t>Duplicates</a:t>
            </a:r>
            <a:endParaRPr/>
          </a:p>
        </p:txBody>
      </p:sp>
      <p:sp>
        <p:nvSpPr>
          <p:cNvPr id="650" name="Google Shape;650;p14"/>
          <p:cNvSpPr/>
          <p:nvPr/>
        </p:nvSpPr>
        <p:spPr>
          <a:xfrm>
            <a:off x="5827073" y="1827646"/>
            <a:ext cx="1371600" cy="1037968"/>
          </a:xfrm>
          <a:prstGeom prst="rect">
            <a:avLst/>
          </a:prstGeom>
          <a:solidFill>
            <a:srgbClr val="FAD6D1"/>
          </a:solidFill>
          <a:ln cap="flat" cmpd="sng" w="12700">
            <a:solidFill>
              <a:srgbClr val="FAD6D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500">
                <a:solidFill>
                  <a:schemeClr val="dk1"/>
                </a:solidFill>
                <a:latin typeface="Arial"/>
                <a:ea typeface="Arial"/>
                <a:cs typeface="Arial"/>
                <a:sym typeface="Arial"/>
              </a:rPr>
              <a:t>Filter Data</a:t>
            </a:r>
            <a:endParaRPr/>
          </a:p>
        </p:txBody>
      </p:sp>
      <p:sp>
        <p:nvSpPr>
          <p:cNvPr id="651" name="Google Shape;651;p14"/>
          <p:cNvSpPr/>
          <p:nvPr/>
        </p:nvSpPr>
        <p:spPr>
          <a:xfrm>
            <a:off x="5786508" y="4611486"/>
            <a:ext cx="1371600" cy="943607"/>
          </a:xfrm>
          <a:prstGeom prst="rect">
            <a:avLst/>
          </a:prstGeom>
          <a:solidFill>
            <a:srgbClr val="FAD6D1"/>
          </a:solidFill>
          <a:ln cap="flat" cmpd="sng" w="12700">
            <a:solidFill>
              <a:srgbClr val="FAD6D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500">
                <a:solidFill>
                  <a:schemeClr val="dk1"/>
                </a:solidFill>
                <a:latin typeface="Arial"/>
                <a:ea typeface="Arial"/>
                <a:cs typeface="Arial"/>
                <a:sym typeface="Arial"/>
              </a:rPr>
              <a:t>Filter Data</a:t>
            </a:r>
            <a:endParaRPr/>
          </a:p>
        </p:txBody>
      </p:sp>
      <p:sp>
        <p:nvSpPr>
          <p:cNvPr id="652" name="Google Shape;652;p14"/>
          <p:cNvSpPr/>
          <p:nvPr/>
        </p:nvSpPr>
        <p:spPr>
          <a:xfrm>
            <a:off x="7454660" y="4602297"/>
            <a:ext cx="1371600" cy="943607"/>
          </a:xfrm>
          <a:prstGeom prst="rect">
            <a:avLst/>
          </a:prstGeom>
          <a:solidFill>
            <a:srgbClr val="FAD6D1"/>
          </a:solidFill>
          <a:ln cap="flat" cmpd="sng" w="12700">
            <a:solidFill>
              <a:srgbClr val="FAD6D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500">
                <a:solidFill>
                  <a:schemeClr val="dk1"/>
                </a:solidFill>
                <a:latin typeface="Arial"/>
                <a:ea typeface="Arial"/>
                <a:cs typeface="Arial"/>
                <a:sym typeface="Arial"/>
              </a:rPr>
              <a:t>Aggregate</a:t>
            </a:r>
            <a:endParaRPr/>
          </a:p>
        </p:txBody>
      </p:sp>
      <p:sp>
        <p:nvSpPr>
          <p:cNvPr id="653" name="Google Shape;653;p14"/>
          <p:cNvSpPr/>
          <p:nvPr/>
        </p:nvSpPr>
        <p:spPr>
          <a:xfrm>
            <a:off x="7470726" y="1827646"/>
            <a:ext cx="1371600" cy="1037968"/>
          </a:xfrm>
          <a:prstGeom prst="rect">
            <a:avLst/>
          </a:prstGeom>
          <a:solidFill>
            <a:srgbClr val="FAD6D1"/>
          </a:solidFill>
          <a:ln cap="flat" cmpd="sng" w="12700">
            <a:solidFill>
              <a:srgbClr val="FAD6D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500">
                <a:solidFill>
                  <a:schemeClr val="dk1"/>
                </a:solidFill>
                <a:latin typeface="Arial"/>
                <a:ea typeface="Arial"/>
                <a:cs typeface="Arial"/>
                <a:sym typeface="Arial"/>
              </a:rPr>
              <a:t>Custom SQL Query</a:t>
            </a:r>
            <a:endParaRPr/>
          </a:p>
        </p:txBody>
      </p:sp>
      <p:sp>
        <p:nvSpPr>
          <p:cNvPr id="654" name="Google Shape;654;p14"/>
          <p:cNvSpPr/>
          <p:nvPr/>
        </p:nvSpPr>
        <p:spPr>
          <a:xfrm>
            <a:off x="9114379" y="1827646"/>
            <a:ext cx="1371600" cy="1037968"/>
          </a:xfrm>
          <a:prstGeom prst="rect">
            <a:avLst/>
          </a:prstGeom>
          <a:solidFill>
            <a:srgbClr val="FAD6D1"/>
          </a:solidFill>
          <a:ln cap="flat" cmpd="sng" w="12700">
            <a:solidFill>
              <a:srgbClr val="FAD6D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500">
                <a:solidFill>
                  <a:schemeClr val="dk1"/>
                </a:solidFill>
                <a:latin typeface="Arial"/>
                <a:ea typeface="Arial"/>
                <a:cs typeface="Arial"/>
                <a:sym typeface="Arial"/>
              </a:rPr>
              <a:t>LEFT Join on zip</a:t>
            </a:r>
            <a:r>
              <a:rPr lang="en-US" sz="1800">
                <a:solidFill>
                  <a:schemeClr val="lt1"/>
                </a:solidFill>
                <a:latin typeface="Arial"/>
                <a:ea typeface="Arial"/>
                <a:cs typeface="Arial"/>
                <a:sym typeface="Arial"/>
              </a:rPr>
              <a:t>	</a:t>
            </a:r>
            <a:endParaRPr/>
          </a:p>
        </p:txBody>
      </p:sp>
      <p:sp>
        <p:nvSpPr>
          <p:cNvPr id="655" name="Google Shape;655;p14"/>
          <p:cNvSpPr/>
          <p:nvPr/>
        </p:nvSpPr>
        <p:spPr>
          <a:xfrm>
            <a:off x="8842326" y="3177278"/>
            <a:ext cx="1371600" cy="1037968"/>
          </a:xfrm>
          <a:prstGeom prst="rect">
            <a:avLst/>
          </a:prstGeom>
          <a:solidFill>
            <a:srgbClr val="FAD6D1"/>
          </a:solidFill>
          <a:ln cap="flat" cmpd="sng" w="12700">
            <a:solidFill>
              <a:srgbClr val="FAD6D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500">
                <a:solidFill>
                  <a:schemeClr val="dk1"/>
                </a:solidFill>
                <a:latin typeface="Arial"/>
                <a:ea typeface="Arial"/>
                <a:cs typeface="Arial"/>
                <a:sym typeface="Arial"/>
              </a:rPr>
              <a:t>Fill Missing Values</a:t>
            </a:r>
            <a:endParaRPr sz="1800">
              <a:solidFill>
                <a:schemeClr val="lt1"/>
              </a:solidFill>
              <a:latin typeface="Arial"/>
              <a:ea typeface="Arial"/>
              <a:cs typeface="Arial"/>
              <a:sym typeface="Arial"/>
            </a:endParaRPr>
          </a:p>
        </p:txBody>
      </p:sp>
      <p:cxnSp>
        <p:nvCxnSpPr>
          <p:cNvPr id="656" name="Google Shape;656;p14"/>
          <p:cNvCxnSpPr/>
          <p:nvPr/>
        </p:nvCxnSpPr>
        <p:spPr>
          <a:xfrm>
            <a:off x="2210868" y="2362324"/>
            <a:ext cx="304800"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657" name="Google Shape;657;p14"/>
          <p:cNvCxnSpPr/>
          <p:nvPr/>
        </p:nvCxnSpPr>
        <p:spPr>
          <a:xfrm>
            <a:off x="2210868" y="5095110"/>
            <a:ext cx="304800"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658" name="Google Shape;658;p14"/>
          <p:cNvCxnSpPr/>
          <p:nvPr/>
        </p:nvCxnSpPr>
        <p:spPr>
          <a:xfrm flipH="1" rot="10800000">
            <a:off x="3887268" y="2359261"/>
            <a:ext cx="280086" cy="6126"/>
          </a:xfrm>
          <a:prstGeom prst="straightConnector1">
            <a:avLst/>
          </a:prstGeom>
          <a:noFill/>
          <a:ln cap="flat" cmpd="sng" w="9525">
            <a:solidFill>
              <a:schemeClr val="accent1"/>
            </a:solidFill>
            <a:prstDash val="solid"/>
            <a:miter lim="800000"/>
            <a:headEnd len="sm" w="sm" type="none"/>
            <a:tailEnd len="med" w="med" type="triangle"/>
          </a:ln>
        </p:spPr>
      </p:cxnSp>
      <p:cxnSp>
        <p:nvCxnSpPr>
          <p:cNvPr id="659" name="Google Shape;659;p14"/>
          <p:cNvCxnSpPr/>
          <p:nvPr/>
        </p:nvCxnSpPr>
        <p:spPr>
          <a:xfrm flipH="1" rot="10800000">
            <a:off x="5546987" y="2360023"/>
            <a:ext cx="280086" cy="4603"/>
          </a:xfrm>
          <a:prstGeom prst="straightConnector1">
            <a:avLst/>
          </a:prstGeom>
          <a:noFill/>
          <a:ln cap="flat" cmpd="sng" w="9525">
            <a:solidFill>
              <a:schemeClr val="accent1"/>
            </a:solidFill>
            <a:prstDash val="solid"/>
            <a:miter lim="800000"/>
            <a:headEnd len="sm" w="sm" type="none"/>
            <a:tailEnd len="med" w="med" type="triangle"/>
          </a:ln>
        </p:spPr>
      </p:cxnSp>
      <p:cxnSp>
        <p:nvCxnSpPr>
          <p:cNvPr id="660" name="Google Shape;660;p14"/>
          <p:cNvCxnSpPr/>
          <p:nvPr/>
        </p:nvCxnSpPr>
        <p:spPr>
          <a:xfrm flipH="1" rot="10800000">
            <a:off x="7190640" y="2360023"/>
            <a:ext cx="280086" cy="4603"/>
          </a:xfrm>
          <a:prstGeom prst="straightConnector1">
            <a:avLst/>
          </a:prstGeom>
          <a:noFill/>
          <a:ln cap="flat" cmpd="sng" w="9525">
            <a:solidFill>
              <a:schemeClr val="accent1"/>
            </a:solidFill>
            <a:prstDash val="solid"/>
            <a:miter lim="800000"/>
            <a:headEnd len="sm" w="sm" type="none"/>
            <a:tailEnd len="med" w="med" type="triangle"/>
          </a:ln>
        </p:spPr>
      </p:cxnSp>
      <p:cxnSp>
        <p:nvCxnSpPr>
          <p:cNvPr id="661" name="Google Shape;661;p14"/>
          <p:cNvCxnSpPr/>
          <p:nvPr/>
        </p:nvCxnSpPr>
        <p:spPr>
          <a:xfrm flipH="1" rot="10800000">
            <a:off x="3895501" y="5092047"/>
            <a:ext cx="280086" cy="6126"/>
          </a:xfrm>
          <a:prstGeom prst="straightConnector1">
            <a:avLst/>
          </a:prstGeom>
          <a:noFill/>
          <a:ln cap="flat" cmpd="sng" w="9525">
            <a:solidFill>
              <a:schemeClr val="accent1"/>
            </a:solidFill>
            <a:prstDash val="solid"/>
            <a:miter lim="800000"/>
            <a:headEnd len="sm" w="sm" type="none"/>
            <a:tailEnd len="med" w="med" type="triangle"/>
          </a:ln>
        </p:spPr>
      </p:cxnSp>
      <p:cxnSp>
        <p:nvCxnSpPr>
          <p:cNvPr id="662" name="Google Shape;662;p14"/>
          <p:cNvCxnSpPr/>
          <p:nvPr/>
        </p:nvCxnSpPr>
        <p:spPr>
          <a:xfrm flipH="1" rot="10800000">
            <a:off x="5504931" y="5092047"/>
            <a:ext cx="280086" cy="6126"/>
          </a:xfrm>
          <a:prstGeom prst="straightConnector1">
            <a:avLst/>
          </a:prstGeom>
          <a:noFill/>
          <a:ln cap="flat" cmpd="sng" w="9525">
            <a:solidFill>
              <a:schemeClr val="accent1"/>
            </a:solidFill>
            <a:prstDash val="solid"/>
            <a:miter lim="800000"/>
            <a:headEnd len="sm" w="sm" type="none"/>
            <a:tailEnd len="med" w="med" type="triangle"/>
          </a:ln>
        </p:spPr>
      </p:cxnSp>
      <p:cxnSp>
        <p:nvCxnSpPr>
          <p:cNvPr id="663" name="Google Shape;663;p14"/>
          <p:cNvCxnSpPr/>
          <p:nvPr/>
        </p:nvCxnSpPr>
        <p:spPr>
          <a:xfrm flipH="1" rot="10800000">
            <a:off x="7158108" y="5092047"/>
            <a:ext cx="280086" cy="6126"/>
          </a:xfrm>
          <a:prstGeom prst="straightConnector1">
            <a:avLst/>
          </a:prstGeom>
          <a:noFill/>
          <a:ln cap="flat" cmpd="sng" w="9525">
            <a:solidFill>
              <a:schemeClr val="accent1"/>
            </a:solidFill>
            <a:prstDash val="solid"/>
            <a:miter lim="800000"/>
            <a:headEnd len="sm" w="sm" type="none"/>
            <a:tailEnd len="med" w="med" type="triangle"/>
          </a:ln>
        </p:spPr>
      </p:cxnSp>
      <p:cxnSp>
        <p:nvCxnSpPr>
          <p:cNvPr id="664" name="Google Shape;664;p14"/>
          <p:cNvCxnSpPr>
            <a:stCxn id="652" idx="0"/>
          </p:cNvCxnSpPr>
          <p:nvPr/>
        </p:nvCxnSpPr>
        <p:spPr>
          <a:xfrm rot="-5400000">
            <a:off x="7882760" y="3114597"/>
            <a:ext cx="1745400" cy="1230000"/>
          </a:xfrm>
          <a:prstGeom prst="bentConnector3">
            <a:avLst>
              <a:gd fmla="val 86810" name="adj1"/>
            </a:avLst>
          </a:prstGeom>
          <a:noFill/>
          <a:ln cap="flat" cmpd="sng" w="9525">
            <a:solidFill>
              <a:schemeClr val="accent1"/>
            </a:solidFill>
            <a:prstDash val="solid"/>
            <a:miter lim="800000"/>
            <a:headEnd len="sm" w="sm" type="none"/>
            <a:tailEnd len="med" w="med" type="triangle"/>
          </a:ln>
        </p:spPr>
      </p:cxnSp>
      <p:cxnSp>
        <p:nvCxnSpPr>
          <p:cNvPr id="665" name="Google Shape;665;p14"/>
          <p:cNvCxnSpPr>
            <a:stCxn id="654" idx="2"/>
          </p:cNvCxnSpPr>
          <p:nvPr/>
        </p:nvCxnSpPr>
        <p:spPr>
          <a:xfrm flipH="1">
            <a:off x="9785479" y="2865614"/>
            <a:ext cx="14700" cy="330600"/>
          </a:xfrm>
          <a:prstGeom prst="straightConnector1">
            <a:avLst/>
          </a:prstGeom>
          <a:noFill/>
          <a:ln cap="flat" cmpd="sng" w="9525">
            <a:solidFill>
              <a:schemeClr val="accent1"/>
            </a:solidFill>
            <a:prstDash val="solid"/>
            <a:miter lim="800000"/>
            <a:headEnd len="sm" w="sm" type="none"/>
            <a:tailEnd len="med" w="med" type="triangle"/>
          </a:ln>
        </p:spPr>
      </p:cxnSp>
      <p:sp>
        <p:nvSpPr>
          <p:cNvPr id="666" name="Google Shape;666;p14"/>
          <p:cNvSpPr/>
          <p:nvPr/>
        </p:nvSpPr>
        <p:spPr>
          <a:xfrm>
            <a:off x="10414769" y="3171602"/>
            <a:ext cx="1088383" cy="1037968"/>
          </a:xfrm>
          <a:prstGeom prst="rect">
            <a:avLst/>
          </a:prstGeom>
          <a:solidFill>
            <a:srgbClr val="FAD6D1"/>
          </a:solidFill>
          <a:ln cap="flat" cmpd="sng" w="12700">
            <a:solidFill>
              <a:srgbClr val="FAD6D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500">
                <a:solidFill>
                  <a:schemeClr val="dk1"/>
                </a:solidFill>
                <a:latin typeface="Arial"/>
                <a:ea typeface="Arial"/>
                <a:cs typeface="Arial"/>
                <a:sym typeface="Arial"/>
              </a:rPr>
              <a:t>Data Target:S3</a:t>
            </a:r>
            <a:endParaRPr/>
          </a:p>
        </p:txBody>
      </p:sp>
      <p:cxnSp>
        <p:nvCxnSpPr>
          <p:cNvPr id="667" name="Google Shape;667;p14"/>
          <p:cNvCxnSpPr>
            <a:stCxn id="655" idx="3"/>
            <a:endCxn id="666" idx="1"/>
          </p:cNvCxnSpPr>
          <p:nvPr/>
        </p:nvCxnSpPr>
        <p:spPr>
          <a:xfrm flipH="1" rot="10800000">
            <a:off x="10213926" y="3690562"/>
            <a:ext cx="200700" cy="5700"/>
          </a:xfrm>
          <a:prstGeom prst="straightConnector1">
            <a:avLst/>
          </a:prstGeom>
          <a:noFill/>
          <a:ln cap="flat" cmpd="sng" w="9525">
            <a:solidFill>
              <a:schemeClr val="accent1"/>
            </a:solidFill>
            <a:prstDash val="solid"/>
            <a:miter lim="800000"/>
            <a:headEnd len="sm" w="sm" type="none"/>
            <a:tailEnd len="med" w="med" type="triangle"/>
          </a:ln>
        </p:spPr>
      </p:cxnSp>
      <p:sp>
        <p:nvSpPr>
          <p:cNvPr id="668" name="Google Shape;668;p14"/>
          <p:cNvSpPr/>
          <p:nvPr/>
        </p:nvSpPr>
        <p:spPr>
          <a:xfrm>
            <a:off x="9370366" y="4608423"/>
            <a:ext cx="1088383" cy="943607"/>
          </a:xfrm>
          <a:prstGeom prst="rect">
            <a:avLst/>
          </a:prstGeom>
          <a:solidFill>
            <a:srgbClr val="FAD6D1"/>
          </a:solidFill>
          <a:ln cap="flat" cmpd="sng" w="12700">
            <a:solidFill>
              <a:srgbClr val="FAD6D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500">
                <a:solidFill>
                  <a:schemeClr val="dk1"/>
                </a:solidFill>
                <a:latin typeface="Arial"/>
                <a:ea typeface="Arial"/>
                <a:cs typeface="Arial"/>
                <a:sym typeface="Arial"/>
              </a:rPr>
              <a:t>Data Target:S3</a:t>
            </a:r>
            <a:endParaRPr/>
          </a:p>
        </p:txBody>
      </p:sp>
      <p:cxnSp>
        <p:nvCxnSpPr>
          <p:cNvPr id="669" name="Google Shape;669;p14"/>
          <p:cNvCxnSpPr/>
          <p:nvPr/>
        </p:nvCxnSpPr>
        <p:spPr>
          <a:xfrm>
            <a:off x="8826260" y="5092047"/>
            <a:ext cx="544106" cy="6126"/>
          </a:xfrm>
          <a:prstGeom prst="straightConnector1">
            <a:avLst/>
          </a:prstGeom>
          <a:noFill/>
          <a:ln cap="flat" cmpd="sng" w="9525">
            <a:solidFill>
              <a:schemeClr val="accent1"/>
            </a:solidFill>
            <a:prstDash val="solid"/>
            <a:miter lim="800000"/>
            <a:headEnd len="sm" w="sm" type="none"/>
            <a:tailEnd len="med" w="med" type="triangle"/>
          </a:ln>
        </p:spPr>
      </p:cxnSp>
      <p:sp>
        <p:nvSpPr>
          <p:cNvPr id="670" name="Google Shape;670;p14"/>
          <p:cNvSpPr txBox="1"/>
          <p:nvPr/>
        </p:nvSpPr>
        <p:spPr>
          <a:xfrm>
            <a:off x="851625" y="1117081"/>
            <a:ext cx="76488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AWS GLUE visual editor flow to transform the datasets and load to data target S3 </a:t>
            </a:r>
            <a:endParaRPr/>
          </a:p>
        </p:txBody>
      </p:sp>
      <p:cxnSp>
        <p:nvCxnSpPr>
          <p:cNvPr id="671" name="Google Shape;671;p14"/>
          <p:cNvCxnSpPr/>
          <p:nvPr/>
        </p:nvCxnSpPr>
        <p:spPr>
          <a:xfrm flipH="1" rot="10800000">
            <a:off x="8838310" y="2360023"/>
            <a:ext cx="280086" cy="4603"/>
          </a:xfrm>
          <a:prstGeom prst="straightConnector1">
            <a:avLst/>
          </a:prstGeom>
          <a:noFill/>
          <a:ln cap="flat" cmpd="sng" w="9525">
            <a:solidFill>
              <a:schemeClr val="accent1"/>
            </a:solidFill>
            <a:prstDash val="solid"/>
            <a:miter lim="800000"/>
            <a:headEnd len="sm" w="sm"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15"/>
          <p:cNvSpPr txBox="1"/>
          <p:nvPr>
            <p:ph type="title"/>
          </p:nvPr>
        </p:nvSpPr>
        <p:spPr>
          <a:xfrm>
            <a:off x="235689" y="223388"/>
            <a:ext cx="10543032" cy="64008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2"/>
              </a:buClr>
              <a:buSzPts val="3600"/>
              <a:buFont typeface="Arial"/>
              <a:buNone/>
            </a:pPr>
            <a:r>
              <a:rPr lang="en-US" sz="3600"/>
              <a:t>Data Transformation (ETL): </a:t>
            </a:r>
            <a:br>
              <a:rPr lang="en-US" sz="3600"/>
            </a:br>
            <a:r>
              <a:rPr lang="en-US" sz="3600"/>
              <a:t>AWS GLUE Visual Editor Flow Diagram</a:t>
            </a:r>
            <a:endParaRPr/>
          </a:p>
        </p:txBody>
      </p:sp>
      <p:sp>
        <p:nvSpPr>
          <p:cNvPr id="677" name="Google Shape;677;p15"/>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Wednesday, November 23, 2022</a:t>
            </a:r>
            <a:endParaRPr/>
          </a:p>
        </p:txBody>
      </p:sp>
      <p:sp>
        <p:nvSpPr>
          <p:cNvPr id="678" name="Google Shape;678;p15"/>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DATA-228 Sec 22 Term Project: Data Works</a:t>
            </a:r>
            <a:endParaRPr/>
          </a:p>
        </p:txBody>
      </p:sp>
      <p:sp>
        <p:nvSpPr>
          <p:cNvPr id="679" name="Google Shape;679;p15"/>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University Marks | Strategic Communications and Marketing" id="680" name="Google Shape;680;p15"/>
          <p:cNvPicPr preferRelativeResize="0"/>
          <p:nvPr/>
        </p:nvPicPr>
        <p:blipFill rotWithShape="1">
          <a:blip r:embed="rId3">
            <a:alphaModFix/>
          </a:blip>
          <a:srcRect b="26292" l="0" r="0" t="20524"/>
          <a:stretch/>
        </p:blipFill>
        <p:spPr>
          <a:xfrm>
            <a:off x="9224049" y="34290"/>
            <a:ext cx="2178519" cy="799043"/>
          </a:xfrm>
          <a:prstGeom prst="rect">
            <a:avLst/>
          </a:prstGeom>
          <a:noFill/>
          <a:ln>
            <a:noFill/>
          </a:ln>
        </p:spPr>
      </p:pic>
      <p:pic>
        <p:nvPicPr>
          <p:cNvPr descr="Diagram&#10;&#10;Description automatically generated" id="681" name="Google Shape;681;p15"/>
          <p:cNvPicPr preferRelativeResize="0"/>
          <p:nvPr/>
        </p:nvPicPr>
        <p:blipFill rotWithShape="1">
          <a:blip r:embed="rId4">
            <a:alphaModFix/>
          </a:blip>
          <a:srcRect b="0" l="0" r="0" t="0"/>
          <a:stretch/>
        </p:blipFill>
        <p:spPr>
          <a:xfrm>
            <a:off x="6080929" y="1052566"/>
            <a:ext cx="3413978" cy="5039082"/>
          </a:xfrm>
          <a:prstGeom prst="rect">
            <a:avLst/>
          </a:prstGeom>
          <a:noFill/>
          <a:ln cap="flat" cmpd="sng" w="9525">
            <a:solidFill>
              <a:schemeClr val="dk2"/>
            </a:solidFill>
            <a:prstDash val="solid"/>
            <a:round/>
            <a:headEnd len="sm" w="sm" type="none"/>
            <a:tailEnd len="sm" w="sm" type="none"/>
          </a:ln>
        </p:spPr>
      </p:pic>
      <p:sp>
        <p:nvSpPr>
          <p:cNvPr id="682" name="Google Shape;682;p15"/>
          <p:cNvSpPr txBox="1"/>
          <p:nvPr/>
        </p:nvSpPr>
        <p:spPr>
          <a:xfrm>
            <a:off x="2474516" y="2637297"/>
            <a:ext cx="3277634"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2"/>
                </a:solidFill>
                <a:latin typeface="Arial"/>
                <a:ea typeface="Arial"/>
                <a:cs typeface="Arial"/>
                <a:sym typeface="Arial"/>
              </a:rPr>
              <a:t>Transforming data from AWS GLUE Data Catalogue using AWS Glue’s ETL Job</a:t>
            </a:r>
            <a:endParaRPr sz="1800">
              <a:solidFill>
                <a:schemeClr val="dk2"/>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16"/>
          <p:cNvSpPr txBox="1"/>
          <p:nvPr>
            <p:ph type="title"/>
          </p:nvPr>
        </p:nvSpPr>
        <p:spPr>
          <a:xfrm>
            <a:off x="235689" y="223388"/>
            <a:ext cx="10543032" cy="64008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2"/>
              </a:buClr>
              <a:buSzPts val="3600"/>
              <a:buFont typeface="Arial"/>
              <a:buNone/>
            </a:pPr>
            <a:r>
              <a:rPr lang="en-US" sz="3600"/>
              <a:t>Modeling: </a:t>
            </a:r>
            <a:br>
              <a:rPr lang="en-US" sz="3600"/>
            </a:br>
            <a:r>
              <a:rPr lang="en-US" sz="3600"/>
              <a:t>SageMaker Architecture and Process Flow </a:t>
            </a:r>
            <a:endParaRPr/>
          </a:p>
        </p:txBody>
      </p:sp>
      <p:sp>
        <p:nvSpPr>
          <p:cNvPr id="688" name="Google Shape;688;p16"/>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Wednesday, November 23, 2022</a:t>
            </a:r>
            <a:endParaRPr/>
          </a:p>
        </p:txBody>
      </p:sp>
      <p:sp>
        <p:nvSpPr>
          <p:cNvPr id="689" name="Google Shape;689;p16"/>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DATA-228 Sec 22 Term Project: Data Works</a:t>
            </a:r>
            <a:endParaRPr/>
          </a:p>
        </p:txBody>
      </p:sp>
      <p:sp>
        <p:nvSpPr>
          <p:cNvPr id="690" name="Google Shape;690;p16"/>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University Marks | Strategic Communications and Marketing" id="691" name="Google Shape;691;p16"/>
          <p:cNvPicPr preferRelativeResize="0"/>
          <p:nvPr/>
        </p:nvPicPr>
        <p:blipFill rotWithShape="1">
          <a:blip r:embed="rId3">
            <a:alphaModFix/>
          </a:blip>
          <a:srcRect b="26292" l="0" r="0" t="20524"/>
          <a:stretch/>
        </p:blipFill>
        <p:spPr>
          <a:xfrm>
            <a:off x="9224049" y="34290"/>
            <a:ext cx="2178519" cy="799043"/>
          </a:xfrm>
          <a:prstGeom prst="rect">
            <a:avLst/>
          </a:prstGeom>
          <a:noFill/>
          <a:ln>
            <a:noFill/>
          </a:ln>
        </p:spPr>
      </p:pic>
      <p:pic>
        <p:nvPicPr>
          <p:cNvPr id="692" name="Google Shape;692;p16"/>
          <p:cNvPicPr preferRelativeResize="0"/>
          <p:nvPr/>
        </p:nvPicPr>
        <p:blipFill rotWithShape="1">
          <a:blip r:embed="rId4">
            <a:alphaModFix/>
          </a:blip>
          <a:srcRect b="0" l="0" r="0" t="0"/>
          <a:stretch/>
        </p:blipFill>
        <p:spPr>
          <a:xfrm>
            <a:off x="2595152" y="1161007"/>
            <a:ext cx="7196327" cy="492847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17"/>
          <p:cNvSpPr txBox="1"/>
          <p:nvPr>
            <p:ph type="title"/>
          </p:nvPr>
        </p:nvSpPr>
        <p:spPr>
          <a:xfrm>
            <a:off x="235689" y="223388"/>
            <a:ext cx="10543032" cy="64008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2"/>
              </a:buClr>
              <a:buSzPts val="3600"/>
              <a:buFont typeface="Arial"/>
              <a:buNone/>
            </a:pPr>
            <a:r>
              <a:rPr lang="en-US" sz="3600"/>
              <a:t>Modeling: </a:t>
            </a:r>
            <a:br>
              <a:rPr lang="en-US" sz="3600"/>
            </a:br>
            <a:r>
              <a:rPr lang="en-US" sz="3600"/>
              <a:t>Model Features and Evaluation metrics</a:t>
            </a:r>
            <a:endParaRPr/>
          </a:p>
        </p:txBody>
      </p:sp>
      <p:sp>
        <p:nvSpPr>
          <p:cNvPr id="698" name="Google Shape;698;p17"/>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Wednesday, November 23, 2022</a:t>
            </a:r>
            <a:endParaRPr/>
          </a:p>
        </p:txBody>
      </p:sp>
      <p:sp>
        <p:nvSpPr>
          <p:cNvPr id="699" name="Google Shape;699;p17"/>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DATA-228 Sec 22 Term Project: Data Works</a:t>
            </a:r>
            <a:endParaRPr/>
          </a:p>
        </p:txBody>
      </p:sp>
      <p:sp>
        <p:nvSpPr>
          <p:cNvPr id="700" name="Google Shape;700;p17"/>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University Marks | Strategic Communications and Marketing" id="701" name="Google Shape;701;p17"/>
          <p:cNvPicPr preferRelativeResize="0"/>
          <p:nvPr/>
        </p:nvPicPr>
        <p:blipFill rotWithShape="1">
          <a:blip r:embed="rId3">
            <a:alphaModFix/>
          </a:blip>
          <a:srcRect b="26292" l="0" r="0" t="20524"/>
          <a:stretch/>
        </p:blipFill>
        <p:spPr>
          <a:xfrm>
            <a:off x="9224049" y="34290"/>
            <a:ext cx="2178519" cy="799043"/>
          </a:xfrm>
          <a:prstGeom prst="rect">
            <a:avLst/>
          </a:prstGeom>
          <a:noFill/>
          <a:ln>
            <a:noFill/>
          </a:ln>
        </p:spPr>
      </p:pic>
      <p:sp>
        <p:nvSpPr>
          <p:cNvPr id="702" name="Google Shape;702;p17"/>
          <p:cNvSpPr/>
          <p:nvPr/>
        </p:nvSpPr>
        <p:spPr>
          <a:xfrm>
            <a:off x="381693" y="1165860"/>
            <a:ext cx="1260763" cy="464127"/>
          </a:xfrm>
          <a:prstGeom prst="rect">
            <a:avLst/>
          </a:prstGeom>
          <a:solidFill>
            <a:srgbClr val="F2F2F2"/>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i="1" lang="en-US" sz="1800">
                <a:solidFill>
                  <a:schemeClr val="dk1"/>
                </a:solidFill>
                <a:latin typeface="Arial"/>
                <a:ea typeface="Arial"/>
                <a:cs typeface="Arial"/>
                <a:sym typeface="Arial"/>
              </a:rPr>
              <a:t>Features</a:t>
            </a:r>
            <a:endParaRPr/>
          </a:p>
        </p:txBody>
      </p:sp>
      <p:sp>
        <p:nvSpPr>
          <p:cNvPr id="703" name="Google Shape;703;p17"/>
          <p:cNvSpPr/>
          <p:nvPr/>
        </p:nvSpPr>
        <p:spPr>
          <a:xfrm>
            <a:off x="381693" y="4401581"/>
            <a:ext cx="1260763" cy="464127"/>
          </a:xfrm>
          <a:prstGeom prst="rect">
            <a:avLst/>
          </a:prstGeom>
          <a:solidFill>
            <a:srgbClr val="F2F2F2"/>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i="1" lang="en-US" sz="1800">
                <a:solidFill>
                  <a:schemeClr val="dk1"/>
                </a:solidFill>
                <a:latin typeface="Arial"/>
                <a:ea typeface="Arial"/>
                <a:cs typeface="Arial"/>
                <a:sym typeface="Arial"/>
              </a:rPr>
              <a:t>Evaluation</a:t>
            </a:r>
            <a:endParaRPr/>
          </a:p>
        </p:txBody>
      </p:sp>
      <p:sp>
        <p:nvSpPr>
          <p:cNvPr id="704" name="Google Shape;704;p17"/>
          <p:cNvSpPr/>
          <p:nvPr/>
        </p:nvSpPr>
        <p:spPr>
          <a:xfrm>
            <a:off x="381693" y="4865708"/>
            <a:ext cx="6160285" cy="1493526"/>
          </a:xfrm>
          <a:prstGeom prst="rect">
            <a:avLst/>
          </a:prstGeom>
          <a:solidFill>
            <a:srgbClr val="F4EDED"/>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R2 – 0.6</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Adjusted R2 – 0.59</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Explained Variance Score – 0.6</a:t>
            </a:r>
            <a:endParaRPr/>
          </a:p>
        </p:txBody>
      </p:sp>
      <p:graphicFrame>
        <p:nvGraphicFramePr>
          <p:cNvPr descr="Table" id="705" name="Google Shape;705;p17"/>
          <p:cNvGraphicFramePr/>
          <p:nvPr/>
        </p:nvGraphicFramePr>
        <p:xfrm>
          <a:off x="381693" y="1629987"/>
          <a:ext cx="3000000" cy="3000000"/>
        </p:xfrm>
        <a:graphic>
          <a:graphicData uri="http://schemas.openxmlformats.org/drawingml/2006/table">
            <a:tbl>
              <a:tblPr bandRow="1" firstRow="1">
                <a:noFill/>
                <a:tableStyleId>{E006C2F1-3C80-45B6-B41B-E5346DC89275}</a:tableStyleId>
              </a:tblPr>
              <a:tblGrid>
                <a:gridCol w="909900"/>
                <a:gridCol w="1325875"/>
                <a:gridCol w="1325875"/>
                <a:gridCol w="1471075"/>
                <a:gridCol w="1258175"/>
                <a:gridCol w="1258175"/>
                <a:gridCol w="1258175"/>
                <a:gridCol w="1258175"/>
                <a:gridCol w="1258175"/>
              </a:tblGrid>
              <a:tr h="588425">
                <a:tc>
                  <a:txBody>
                    <a:bodyPr/>
                    <a:lstStyle/>
                    <a:p>
                      <a:pPr indent="0" lvl="0" marL="0" marR="0" rtl="0" algn="l">
                        <a:spcBef>
                          <a:spcPts val="0"/>
                        </a:spcBef>
                        <a:spcAft>
                          <a:spcPts val="0"/>
                        </a:spcAft>
                        <a:buNone/>
                      </a:pPr>
                      <a:r>
                        <a:rPr lang="en-US" sz="1800" u="none" cap="none" strike="noStrike"/>
                        <a:t>Bed</a:t>
                      </a:r>
                      <a:endParaRPr/>
                    </a:p>
                  </a:txBody>
                  <a:tcPr marT="45725" marB="45725" marR="91450" marL="91450">
                    <a:solidFill>
                      <a:schemeClr val="accent3"/>
                    </a:solidFill>
                  </a:tcPr>
                </a:tc>
                <a:tc>
                  <a:txBody>
                    <a:bodyPr/>
                    <a:lstStyle/>
                    <a:p>
                      <a:pPr indent="0" lvl="0" marL="0" marR="0" rtl="0" algn="l">
                        <a:spcBef>
                          <a:spcPts val="0"/>
                        </a:spcBef>
                        <a:spcAft>
                          <a:spcPts val="0"/>
                        </a:spcAft>
                        <a:buNone/>
                      </a:pPr>
                      <a:r>
                        <a:rPr lang="en-US" sz="1800"/>
                        <a:t>Bath</a:t>
                      </a:r>
                      <a:endParaRPr/>
                    </a:p>
                  </a:txBody>
                  <a:tcPr marT="45725" marB="45725" marR="91450" marL="91450">
                    <a:solidFill>
                      <a:schemeClr val="accent3"/>
                    </a:solidFill>
                  </a:tcPr>
                </a:tc>
                <a:tc>
                  <a:txBody>
                    <a:bodyPr/>
                    <a:lstStyle/>
                    <a:p>
                      <a:pPr indent="0" lvl="0" marL="0" marR="0" rtl="0" algn="l">
                        <a:spcBef>
                          <a:spcPts val="0"/>
                        </a:spcBef>
                        <a:spcAft>
                          <a:spcPts val="0"/>
                        </a:spcAft>
                        <a:buNone/>
                      </a:pPr>
                      <a:r>
                        <a:rPr lang="en-US" sz="1800"/>
                        <a:t>Additional Attributes</a:t>
                      </a:r>
                      <a:endParaRPr/>
                    </a:p>
                  </a:txBody>
                  <a:tcPr marT="45725" marB="45725" marR="91450" marL="91450">
                    <a:solidFill>
                      <a:schemeClr val="accent3"/>
                    </a:solidFill>
                  </a:tcPr>
                </a:tc>
                <a:tc>
                  <a:txBody>
                    <a:bodyPr/>
                    <a:lstStyle/>
                    <a:p>
                      <a:pPr indent="0" lvl="0" marL="0" marR="0" rtl="0" algn="l">
                        <a:spcBef>
                          <a:spcPts val="0"/>
                        </a:spcBef>
                        <a:spcAft>
                          <a:spcPts val="0"/>
                        </a:spcAft>
                        <a:buNone/>
                      </a:pPr>
                      <a:r>
                        <a:rPr lang="en-US" sz="1800"/>
                        <a:t>Home type</a:t>
                      </a:r>
                      <a:endParaRPr/>
                    </a:p>
                  </a:txBody>
                  <a:tcPr marT="45725" marB="45725" marR="91450" marL="91450">
                    <a:solidFill>
                      <a:schemeClr val="accent3"/>
                    </a:solidFill>
                  </a:tcPr>
                </a:tc>
                <a:tc>
                  <a:txBody>
                    <a:bodyPr/>
                    <a:lstStyle/>
                    <a:p>
                      <a:pPr indent="0" lvl="0" marL="0" marR="0" rtl="0" algn="l">
                        <a:spcBef>
                          <a:spcPts val="0"/>
                        </a:spcBef>
                        <a:spcAft>
                          <a:spcPts val="0"/>
                        </a:spcAft>
                        <a:buNone/>
                      </a:pPr>
                      <a:r>
                        <a:rPr lang="en-US" sz="1800"/>
                        <a:t>Price per square feet</a:t>
                      </a:r>
                      <a:endParaRPr/>
                    </a:p>
                  </a:txBody>
                  <a:tcPr marT="45725" marB="45725" marR="91450" marL="91450">
                    <a:solidFill>
                      <a:schemeClr val="accent3"/>
                    </a:solidFill>
                  </a:tcPr>
                </a:tc>
                <a:tc>
                  <a:txBody>
                    <a:bodyPr/>
                    <a:lstStyle/>
                    <a:p>
                      <a:pPr indent="0" lvl="0" marL="0" marR="0" rtl="0" algn="l">
                        <a:spcBef>
                          <a:spcPts val="0"/>
                        </a:spcBef>
                        <a:spcAft>
                          <a:spcPts val="0"/>
                        </a:spcAft>
                        <a:buNone/>
                      </a:pPr>
                      <a:r>
                        <a:rPr lang="en-US" sz="1800"/>
                        <a:t>Avg School Rank</a:t>
                      </a:r>
                      <a:endParaRPr/>
                    </a:p>
                  </a:txBody>
                  <a:tcPr marT="45725" marB="45725" marR="91450" marL="91450">
                    <a:solidFill>
                      <a:schemeClr val="accent3"/>
                    </a:solidFill>
                  </a:tcPr>
                </a:tc>
                <a:tc>
                  <a:txBody>
                    <a:bodyPr/>
                    <a:lstStyle/>
                    <a:p>
                      <a:pPr indent="0" lvl="0" marL="0" marR="0" rtl="0" algn="l">
                        <a:spcBef>
                          <a:spcPts val="0"/>
                        </a:spcBef>
                        <a:spcAft>
                          <a:spcPts val="0"/>
                        </a:spcAft>
                        <a:buNone/>
                      </a:pPr>
                      <a:r>
                        <a:rPr lang="en-US" sz="1800"/>
                        <a:t>School Enrollment</a:t>
                      </a:r>
                      <a:endParaRPr/>
                    </a:p>
                  </a:txBody>
                  <a:tcPr marT="45725" marB="45725" marR="91450" marL="91450">
                    <a:solidFill>
                      <a:schemeClr val="accent3"/>
                    </a:solidFill>
                  </a:tcPr>
                </a:tc>
                <a:tc>
                  <a:txBody>
                    <a:bodyPr/>
                    <a:lstStyle/>
                    <a:p>
                      <a:pPr indent="0" lvl="0" marL="0" marR="0" rtl="0" algn="l">
                        <a:spcBef>
                          <a:spcPts val="0"/>
                        </a:spcBef>
                        <a:spcAft>
                          <a:spcPts val="0"/>
                        </a:spcAft>
                        <a:buNone/>
                      </a:pPr>
                      <a:r>
                        <a:rPr lang="en-US" sz="1800"/>
                        <a:t>Estimated Yearly cost</a:t>
                      </a:r>
                      <a:endParaRPr/>
                    </a:p>
                  </a:txBody>
                  <a:tcPr marT="45725" marB="45725" marR="91450" marL="91450">
                    <a:solidFill>
                      <a:schemeClr val="accent3"/>
                    </a:solidFill>
                  </a:tcPr>
                </a:tc>
                <a:tc>
                  <a:txBody>
                    <a:bodyPr/>
                    <a:lstStyle/>
                    <a:p>
                      <a:pPr indent="0" lvl="0" marL="0" marR="0" rtl="0" algn="l">
                        <a:spcBef>
                          <a:spcPts val="0"/>
                        </a:spcBef>
                        <a:spcAft>
                          <a:spcPts val="0"/>
                        </a:spcAft>
                        <a:buNone/>
                      </a:pPr>
                      <a:r>
                        <a:rPr lang="en-US" sz="1800"/>
                        <a:t>Home price</a:t>
                      </a:r>
                      <a:endParaRPr/>
                    </a:p>
                  </a:txBody>
                  <a:tcPr marT="45725" marB="45725" marR="91450" marL="91450">
                    <a:solidFill>
                      <a:schemeClr val="accent3"/>
                    </a:solidFill>
                  </a:tcPr>
                </a:tc>
              </a:tr>
              <a:tr h="430775">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False</a:t>
                      </a:r>
                      <a:endParaRPr/>
                    </a:p>
                  </a:txBody>
                  <a:tcPr marT="45725" marB="45725" marR="91450" marL="91450"/>
                </a:tc>
                <a:tc>
                  <a:txBody>
                    <a:bodyPr/>
                    <a:lstStyle/>
                    <a:p>
                      <a:pPr indent="0" lvl="0" marL="0" marR="0" rtl="0" algn="l">
                        <a:spcBef>
                          <a:spcPts val="0"/>
                        </a:spcBef>
                        <a:spcAft>
                          <a:spcPts val="0"/>
                        </a:spcAft>
                        <a:buNone/>
                      </a:pPr>
                      <a:r>
                        <a:rPr lang="en-US" sz="1800"/>
                        <a:t>Townhouse</a:t>
                      </a:r>
                      <a:endParaRPr/>
                    </a:p>
                  </a:txBody>
                  <a:tcPr marT="45725" marB="45725" marR="91450" marL="91450"/>
                </a:tc>
                <a:tc>
                  <a:txBody>
                    <a:bodyPr/>
                    <a:lstStyle/>
                    <a:p>
                      <a:pPr indent="0" lvl="0" marL="0" marR="0" rtl="0" algn="l">
                        <a:spcBef>
                          <a:spcPts val="0"/>
                        </a:spcBef>
                        <a:spcAft>
                          <a:spcPts val="0"/>
                        </a:spcAft>
                        <a:buNone/>
                      </a:pPr>
                      <a:r>
                        <a:rPr lang="en-US" sz="1800"/>
                        <a:t>$ 687</a:t>
                      </a:r>
                      <a:endParaRPr/>
                    </a:p>
                  </a:txBody>
                  <a:tcPr marT="45725" marB="45725" marR="91450" marL="91450"/>
                </a:tc>
                <a:tc>
                  <a:txBody>
                    <a:bodyPr/>
                    <a:lstStyle/>
                    <a:p>
                      <a:pPr indent="0" lvl="0" marL="0" marR="0" rtl="0" algn="l">
                        <a:spcBef>
                          <a:spcPts val="0"/>
                        </a:spcBef>
                        <a:spcAft>
                          <a:spcPts val="0"/>
                        </a:spcAft>
                        <a:buNone/>
                      </a:pPr>
                      <a:r>
                        <a:rPr lang="en-US" sz="1800"/>
                        <a:t>8.9</a:t>
                      </a:r>
                      <a:endParaRPr/>
                    </a:p>
                  </a:txBody>
                  <a:tcPr marT="45725" marB="45725" marR="91450" marL="91450"/>
                </a:tc>
                <a:tc>
                  <a:txBody>
                    <a:bodyPr/>
                    <a:lstStyle/>
                    <a:p>
                      <a:pPr indent="0" lvl="0" marL="0" marR="0" rtl="0" algn="l">
                        <a:spcBef>
                          <a:spcPts val="0"/>
                        </a:spcBef>
                        <a:spcAft>
                          <a:spcPts val="0"/>
                        </a:spcAft>
                        <a:buNone/>
                      </a:pPr>
                      <a:r>
                        <a:rPr lang="en-US" sz="1800"/>
                        <a:t>600</a:t>
                      </a:r>
                      <a:endParaRPr/>
                    </a:p>
                  </a:txBody>
                  <a:tcPr marT="45725" marB="45725" marR="91450" marL="91450"/>
                </a:tc>
                <a:tc>
                  <a:txBody>
                    <a:bodyPr/>
                    <a:lstStyle/>
                    <a:p>
                      <a:pPr indent="0" lvl="0" marL="0" marR="0" rtl="0" algn="l">
                        <a:spcBef>
                          <a:spcPts val="0"/>
                        </a:spcBef>
                        <a:spcAft>
                          <a:spcPts val="0"/>
                        </a:spcAft>
                        <a:buNone/>
                      </a:pPr>
                      <a:r>
                        <a:rPr lang="en-US" sz="1800"/>
                        <a:t>750 k</a:t>
                      </a:r>
                      <a:endParaRPr/>
                    </a:p>
                  </a:txBody>
                  <a:tcPr marT="45725" marB="45725" marR="91450" marL="91450"/>
                </a:tc>
                <a:tc>
                  <a:txBody>
                    <a:bodyPr/>
                    <a:lstStyle/>
                    <a:p>
                      <a:pPr indent="0" lvl="0" marL="0" marR="0" rtl="0" algn="l">
                        <a:spcBef>
                          <a:spcPts val="0"/>
                        </a:spcBef>
                        <a:spcAft>
                          <a:spcPts val="0"/>
                        </a:spcAft>
                        <a:buNone/>
                      </a:pPr>
                      <a:r>
                        <a:rPr lang="en-US" sz="1800"/>
                        <a:t>980 k</a:t>
                      </a:r>
                      <a:endParaRPr/>
                    </a:p>
                  </a:txBody>
                  <a:tcPr marT="45725" marB="45725" marR="91450" marL="91450"/>
                </a:tc>
              </a:tr>
              <a:tr h="588425">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True</a:t>
                      </a:r>
                      <a:endParaRPr/>
                    </a:p>
                  </a:txBody>
                  <a:tcPr marT="45725" marB="45725" marR="91450" marL="91450"/>
                </a:tc>
                <a:tc>
                  <a:txBody>
                    <a:bodyPr/>
                    <a:lstStyle/>
                    <a:p>
                      <a:pPr indent="0" lvl="0" marL="0" marR="0" rtl="0" algn="l">
                        <a:spcBef>
                          <a:spcPts val="0"/>
                        </a:spcBef>
                        <a:spcAft>
                          <a:spcPts val="0"/>
                        </a:spcAft>
                        <a:buNone/>
                      </a:pPr>
                      <a:r>
                        <a:rPr lang="en-US" sz="1800"/>
                        <a:t>Single Family</a:t>
                      </a:r>
                      <a:endParaRPr/>
                    </a:p>
                  </a:txBody>
                  <a:tcPr marT="45725" marB="45725" marR="91450" marL="91450"/>
                </a:tc>
                <a:tc>
                  <a:txBody>
                    <a:bodyPr/>
                    <a:lstStyle/>
                    <a:p>
                      <a:pPr indent="0" lvl="0" marL="0" marR="0" rtl="0" algn="l">
                        <a:spcBef>
                          <a:spcPts val="0"/>
                        </a:spcBef>
                        <a:spcAft>
                          <a:spcPts val="0"/>
                        </a:spcAft>
                        <a:buNone/>
                      </a:pPr>
                      <a:r>
                        <a:rPr lang="en-US" sz="1800"/>
                        <a:t>$ 300</a:t>
                      </a:r>
                      <a:endParaRPr/>
                    </a:p>
                  </a:txBody>
                  <a:tcPr marT="45725" marB="45725" marR="91450" marL="91450"/>
                </a:tc>
                <a:tc>
                  <a:txBody>
                    <a:bodyPr/>
                    <a:lstStyle/>
                    <a:p>
                      <a:pPr indent="0" lvl="0" marL="0" marR="0" rtl="0" algn="l">
                        <a:spcBef>
                          <a:spcPts val="0"/>
                        </a:spcBef>
                        <a:spcAft>
                          <a:spcPts val="0"/>
                        </a:spcAft>
                        <a:buNone/>
                      </a:pPr>
                      <a:r>
                        <a:rPr lang="en-US" sz="1800"/>
                        <a:t>6</a:t>
                      </a:r>
                      <a:endParaRPr/>
                    </a:p>
                  </a:txBody>
                  <a:tcPr marT="45725" marB="45725" marR="91450" marL="91450"/>
                </a:tc>
                <a:tc>
                  <a:txBody>
                    <a:bodyPr/>
                    <a:lstStyle/>
                    <a:p>
                      <a:pPr indent="0" lvl="0" marL="0" marR="0" rtl="0" algn="l">
                        <a:spcBef>
                          <a:spcPts val="0"/>
                        </a:spcBef>
                        <a:spcAft>
                          <a:spcPts val="0"/>
                        </a:spcAft>
                        <a:buNone/>
                      </a:pPr>
                      <a:r>
                        <a:rPr lang="en-US" sz="1800"/>
                        <a:t>300</a:t>
                      </a:r>
                      <a:endParaRPr/>
                    </a:p>
                  </a:txBody>
                  <a:tcPr marT="45725" marB="45725" marR="91450" marL="91450"/>
                </a:tc>
                <a:tc>
                  <a:txBody>
                    <a:bodyPr/>
                    <a:lstStyle/>
                    <a:p>
                      <a:pPr indent="0" lvl="0" marL="0" marR="0" rtl="0" algn="l">
                        <a:spcBef>
                          <a:spcPts val="0"/>
                        </a:spcBef>
                        <a:spcAft>
                          <a:spcPts val="0"/>
                        </a:spcAft>
                        <a:buNone/>
                      </a:pPr>
                      <a:r>
                        <a:rPr lang="en-US" sz="1800"/>
                        <a:t>380 k</a:t>
                      </a:r>
                      <a:endParaRPr/>
                    </a:p>
                  </a:txBody>
                  <a:tcPr marT="45725" marB="45725" marR="91450" marL="91450"/>
                </a:tc>
                <a:tc>
                  <a:txBody>
                    <a:bodyPr/>
                    <a:lstStyle/>
                    <a:p>
                      <a:pPr indent="0" lvl="0" marL="0" marR="0" rtl="0" algn="l">
                        <a:spcBef>
                          <a:spcPts val="0"/>
                        </a:spcBef>
                        <a:spcAft>
                          <a:spcPts val="0"/>
                        </a:spcAft>
                        <a:buNone/>
                      </a:pPr>
                      <a:r>
                        <a:rPr lang="en-US" sz="1800"/>
                        <a:t>1.1 M</a:t>
                      </a:r>
                      <a:endParaRPr/>
                    </a:p>
                  </a:txBody>
                  <a:tcPr marT="45725" marB="45725" marR="91450" marL="91450"/>
                </a:tc>
              </a:tr>
              <a:tr h="430775">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True</a:t>
                      </a:r>
                      <a:endParaRPr/>
                    </a:p>
                  </a:txBody>
                  <a:tcPr marT="45725" marB="45725" marR="91450" marL="91450"/>
                </a:tc>
                <a:tc>
                  <a:txBody>
                    <a:bodyPr/>
                    <a:lstStyle/>
                    <a:p>
                      <a:pPr indent="0" lvl="0" marL="0" marR="0" rtl="0" algn="l">
                        <a:spcBef>
                          <a:spcPts val="0"/>
                        </a:spcBef>
                        <a:spcAft>
                          <a:spcPts val="0"/>
                        </a:spcAft>
                        <a:buNone/>
                      </a:pPr>
                      <a:r>
                        <a:rPr lang="en-US" sz="1800"/>
                        <a:t>Condo</a:t>
                      </a:r>
                      <a:endParaRPr/>
                    </a:p>
                  </a:txBody>
                  <a:tcPr marT="45725" marB="45725" marR="91450" marL="91450"/>
                </a:tc>
                <a:tc>
                  <a:txBody>
                    <a:bodyPr/>
                    <a:lstStyle/>
                    <a:p>
                      <a:pPr indent="0" lvl="0" marL="0" marR="0" rtl="0" algn="l">
                        <a:spcBef>
                          <a:spcPts val="0"/>
                        </a:spcBef>
                        <a:spcAft>
                          <a:spcPts val="0"/>
                        </a:spcAft>
                        <a:buNone/>
                      </a:pPr>
                      <a:r>
                        <a:rPr lang="en-US" sz="1800"/>
                        <a:t>$ 200</a:t>
                      </a:r>
                      <a:endParaRPr/>
                    </a:p>
                  </a:txBody>
                  <a:tcPr marT="45725" marB="45725" marR="91450" marL="91450"/>
                </a:tc>
                <a:tc>
                  <a:txBody>
                    <a:bodyPr/>
                    <a:lstStyle/>
                    <a:p>
                      <a:pPr indent="0" lvl="0" marL="0" marR="0" rtl="0" algn="l">
                        <a:spcBef>
                          <a:spcPts val="0"/>
                        </a:spcBef>
                        <a:spcAft>
                          <a:spcPts val="0"/>
                        </a:spcAft>
                        <a:buNone/>
                      </a:pPr>
                      <a:r>
                        <a:rPr lang="en-US" sz="1800"/>
                        <a:t>2.3</a:t>
                      </a:r>
                      <a:endParaRPr/>
                    </a:p>
                  </a:txBody>
                  <a:tcPr marT="45725" marB="45725" marR="91450" marL="91450"/>
                </a:tc>
                <a:tc>
                  <a:txBody>
                    <a:bodyPr/>
                    <a:lstStyle/>
                    <a:p>
                      <a:pPr indent="0" lvl="0" marL="0" marR="0" rtl="0" algn="l">
                        <a:spcBef>
                          <a:spcPts val="0"/>
                        </a:spcBef>
                        <a:spcAft>
                          <a:spcPts val="0"/>
                        </a:spcAft>
                        <a:buNone/>
                      </a:pPr>
                      <a:r>
                        <a:rPr lang="en-US" sz="1800"/>
                        <a:t>250</a:t>
                      </a:r>
                      <a:endParaRPr/>
                    </a:p>
                  </a:txBody>
                  <a:tcPr marT="45725" marB="45725" marR="91450" marL="91450"/>
                </a:tc>
                <a:tc>
                  <a:txBody>
                    <a:bodyPr/>
                    <a:lstStyle/>
                    <a:p>
                      <a:pPr indent="0" lvl="0" marL="0" marR="0" rtl="0" algn="l">
                        <a:spcBef>
                          <a:spcPts val="0"/>
                        </a:spcBef>
                        <a:spcAft>
                          <a:spcPts val="0"/>
                        </a:spcAft>
                        <a:buNone/>
                      </a:pPr>
                      <a:r>
                        <a:rPr lang="en-US" sz="1800"/>
                        <a:t>250 k</a:t>
                      </a:r>
                      <a:endParaRPr/>
                    </a:p>
                  </a:txBody>
                  <a:tcPr marT="45725" marB="45725" marR="91450" marL="91450"/>
                </a:tc>
                <a:tc>
                  <a:txBody>
                    <a:bodyPr/>
                    <a:lstStyle/>
                    <a:p>
                      <a:pPr indent="0" lvl="0" marL="0" marR="0" rtl="0" algn="l">
                        <a:spcBef>
                          <a:spcPts val="0"/>
                        </a:spcBef>
                        <a:spcAft>
                          <a:spcPts val="0"/>
                        </a:spcAft>
                        <a:buNone/>
                      </a:pPr>
                      <a:r>
                        <a:rPr lang="en-US" sz="1800"/>
                        <a:t>200 k</a:t>
                      </a:r>
                      <a:endParaRPr/>
                    </a:p>
                  </a:txBody>
                  <a:tcPr marT="45725" marB="45725" marR="91450" marL="91450"/>
                </a:tc>
              </a:tr>
              <a:tr h="430775">
                <a:tc>
                  <a:txBody>
                    <a:bodyPr/>
                    <a:lstStyle/>
                    <a:p>
                      <a:pPr indent="0" lvl="0" marL="0" marR="0" rtl="0" algn="l">
                        <a:spcBef>
                          <a:spcPts val="0"/>
                        </a:spcBef>
                        <a:spcAft>
                          <a:spcPts val="0"/>
                        </a:spcAft>
                        <a:buNone/>
                      </a:pPr>
                      <a:r>
                        <a:rPr lang="en-US" sz="1800"/>
                        <a:t>…</a:t>
                      </a:r>
                      <a:endParaRPr/>
                    </a:p>
                  </a:txBody>
                  <a:tcPr marT="45725" marB="45725" marR="91450" marL="91450"/>
                </a:tc>
                <a:tc>
                  <a:txBody>
                    <a:bodyPr/>
                    <a:lstStyle/>
                    <a:p>
                      <a:pPr indent="0" lvl="0" marL="0" marR="0" rtl="0" algn="l">
                        <a:spcBef>
                          <a:spcPts val="0"/>
                        </a:spcBef>
                        <a:spcAft>
                          <a:spcPts val="0"/>
                        </a:spcAft>
                        <a:buNone/>
                      </a:pPr>
                      <a:r>
                        <a:rPr lang="en-US" sz="1800"/>
                        <a:t>…</a:t>
                      </a:r>
                      <a:endParaRPr/>
                    </a:p>
                  </a:txBody>
                  <a:tcPr marT="45725" marB="45725" marR="91450" marL="91450"/>
                </a:tc>
                <a:tc>
                  <a:txBody>
                    <a:bodyPr/>
                    <a:lstStyle/>
                    <a:p>
                      <a:pPr indent="0" lvl="0" marL="0" marR="0" rtl="0" algn="l">
                        <a:spcBef>
                          <a:spcPts val="0"/>
                        </a:spcBef>
                        <a:spcAft>
                          <a:spcPts val="0"/>
                        </a:spcAft>
                        <a:buNone/>
                      </a:pPr>
                      <a:r>
                        <a:rPr lang="en-US" sz="1800"/>
                        <a:t>…</a:t>
                      </a:r>
                      <a:endParaRPr/>
                    </a:p>
                  </a:txBody>
                  <a:tcPr marT="45725" marB="45725" marR="91450" marL="91450"/>
                </a:tc>
                <a:tc>
                  <a:txBody>
                    <a:bodyPr/>
                    <a:lstStyle/>
                    <a:p>
                      <a:pPr indent="0" lvl="0" marL="0" marR="0" rtl="0" algn="l">
                        <a:spcBef>
                          <a:spcPts val="0"/>
                        </a:spcBef>
                        <a:spcAft>
                          <a:spcPts val="0"/>
                        </a:spcAft>
                        <a:buNone/>
                      </a:pPr>
                      <a:r>
                        <a:rPr lang="en-US" sz="1800"/>
                        <a:t>…</a:t>
                      </a:r>
                      <a:endParaRPr/>
                    </a:p>
                  </a:txBody>
                  <a:tcPr marT="45725" marB="45725" marR="91450" marL="91450"/>
                </a:tc>
                <a:tc>
                  <a:txBody>
                    <a:bodyPr/>
                    <a:lstStyle/>
                    <a:p>
                      <a:pPr indent="0" lvl="0" marL="0" marR="0" rtl="0" algn="l">
                        <a:spcBef>
                          <a:spcPts val="0"/>
                        </a:spcBef>
                        <a:spcAft>
                          <a:spcPts val="0"/>
                        </a:spcAft>
                        <a:buNone/>
                      </a:pPr>
                      <a:r>
                        <a:rPr lang="en-US" sz="1800"/>
                        <a:t>…</a:t>
                      </a:r>
                      <a:endParaRPr/>
                    </a:p>
                  </a:txBody>
                  <a:tcPr marT="45725" marB="45725" marR="91450" marL="91450"/>
                </a:tc>
                <a:tc>
                  <a:txBody>
                    <a:bodyPr/>
                    <a:lstStyle/>
                    <a:p>
                      <a:pPr indent="0" lvl="0" marL="0" marR="0" rtl="0" algn="l">
                        <a:spcBef>
                          <a:spcPts val="0"/>
                        </a:spcBef>
                        <a:spcAft>
                          <a:spcPts val="0"/>
                        </a:spcAft>
                        <a:buNone/>
                      </a:pPr>
                      <a:r>
                        <a:rPr lang="en-US" sz="1800"/>
                        <a:t>…</a:t>
                      </a:r>
                      <a:endParaRPr/>
                    </a:p>
                  </a:txBody>
                  <a:tcPr marT="45725" marB="45725" marR="91450" marL="91450"/>
                </a:tc>
                <a:tc>
                  <a:txBody>
                    <a:bodyPr/>
                    <a:lstStyle/>
                    <a:p>
                      <a:pPr indent="0" lvl="0" marL="0" marR="0" rtl="0" algn="l">
                        <a:spcBef>
                          <a:spcPts val="0"/>
                        </a:spcBef>
                        <a:spcAft>
                          <a:spcPts val="0"/>
                        </a:spcAft>
                        <a:buNone/>
                      </a:pPr>
                      <a:r>
                        <a:rPr lang="en-US" sz="1800"/>
                        <a:t>…</a:t>
                      </a:r>
                      <a:endParaRPr/>
                    </a:p>
                  </a:txBody>
                  <a:tcPr marT="45725" marB="45725" marR="91450" marL="91450"/>
                </a:tc>
                <a:tc>
                  <a:txBody>
                    <a:bodyPr/>
                    <a:lstStyle/>
                    <a:p>
                      <a:pPr indent="0" lvl="0" marL="0" marR="0" rtl="0" algn="l">
                        <a:spcBef>
                          <a:spcPts val="0"/>
                        </a:spcBef>
                        <a:spcAft>
                          <a:spcPts val="0"/>
                        </a:spcAft>
                        <a:buNone/>
                      </a:pPr>
                      <a:r>
                        <a:rPr lang="en-US" sz="1800"/>
                        <a:t>…</a:t>
                      </a:r>
                      <a:endParaRPr/>
                    </a:p>
                  </a:txBody>
                  <a:tcPr marT="45725" marB="45725" marR="91450" marL="91450"/>
                </a:tc>
                <a:tc>
                  <a:txBody>
                    <a:bodyPr/>
                    <a:lstStyle/>
                    <a:p>
                      <a:pPr indent="0" lvl="0" marL="0" marR="0" rtl="0" algn="l">
                        <a:spcBef>
                          <a:spcPts val="0"/>
                        </a:spcBef>
                        <a:spcAft>
                          <a:spcPts val="0"/>
                        </a:spcAft>
                        <a:buNone/>
                      </a:pPr>
                      <a:r>
                        <a:rPr lang="en-US" sz="1800"/>
                        <a:t>…</a:t>
                      </a:r>
                      <a:endParaRPr/>
                    </a:p>
                  </a:txBody>
                  <a:tcPr marT="45725" marB="45725" marR="91450" marL="91450"/>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18"/>
          <p:cNvSpPr txBox="1"/>
          <p:nvPr>
            <p:ph type="title"/>
          </p:nvPr>
        </p:nvSpPr>
        <p:spPr>
          <a:xfrm>
            <a:off x="235689" y="223388"/>
            <a:ext cx="10543032" cy="64008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2"/>
              </a:buClr>
              <a:buSzPts val="3600"/>
              <a:buFont typeface="Arial"/>
              <a:buNone/>
            </a:pPr>
            <a:r>
              <a:rPr lang="en-US" sz="3600"/>
              <a:t>Analytics and Visualization: </a:t>
            </a:r>
            <a:br>
              <a:rPr lang="en-US" sz="3600"/>
            </a:br>
            <a:r>
              <a:rPr lang="en-US" sz="3600"/>
              <a:t>Amazon Athena to Tableau Dashboard</a:t>
            </a:r>
            <a:endParaRPr/>
          </a:p>
        </p:txBody>
      </p:sp>
      <p:sp>
        <p:nvSpPr>
          <p:cNvPr id="711" name="Google Shape;711;p18"/>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Wednesday, November 23, 2022</a:t>
            </a:r>
            <a:endParaRPr/>
          </a:p>
        </p:txBody>
      </p:sp>
      <p:sp>
        <p:nvSpPr>
          <p:cNvPr id="712" name="Google Shape;712;p18"/>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DATA-228 Sec 22 Term Project: Data Works</a:t>
            </a:r>
            <a:endParaRPr/>
          </a:p>
        </p:txBody>
      </p:sp>
      <p:sp>
        <p:nvSpPr>
          <p:cNvPr id="713" name="Google Shape;713;p18"/>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714" name="Google Shape;714;p18"/>
          <p:cNvPicPr preferRelativeResize="0"/>
          <p:nvPr/>
        </p:nvPicPr>
        <p:blipFill rotWithShape="1">
          <a:blip r:embed="rId3">
            <a:alphaModFix/>
          </a:blip>
          <a:srcRect b="0" l="0" r="0" t="0"/>
          <a:stretch/>
        </p:blipFill>
        <p:spPr>
          <a:xfrm>
            <a:off x="6670624" y="1633155"/>
            <a:ext cx="3246943" cy="2861639"/>
          </a:xfrm>
          <a:prstGeom prst="rect">
            <a:avLst/>
          </a:prstGeom>
          <a:noFill/>
          <a:ln cap="flat" cmpd="sng" w="9525">
            <a:solidFill>
              <a:schemeClr val="dk2"/>
            </a:solidFill>
            <a:prstDash val="solid"/>
            <a:round/>
            <a:headEnd len="sm" w="sm" type="none"/>
            <a:tailEnd len="sm" w="sm" type="none"/>
          </a:ln>
        </p:spPr>
      </p:pic>
      <p:pic>
        <p:nvPicPr>
          <p:cNvPr id="715" name="Google Shape;715;p18"/>
          <p:cNvPicPr preferRelativeResize="0"/>
          <p:nvPr/>
        </p:nvPicPr>
        <p:blipFill rotWithShape="1">
          <a:blip r:embed="rId4">
            <a:alphaModFix/>
          </a:blip>
          <a:srcRect b="0" l="0" r="0" t="0"/>
          <a:stretch/>
        </p:blipFill>
        <p:spPr>
          <a:xfrm>
            <a:off x="348705" y="3307336"/>
            <a:ext cx="5943600" cy="2705100"/>
          </a:xfrm>
          <a:prstGeom prst="rect">
            <a:avLst/>
          </a:prstGeom>
          <a:noFill/>
          <a:ln cap="flat" cmpd="sng" w="9525">
            <a:solidFill>
              <a:schemeClr val="dk2"/>
            </a:solidFill>
            <a:prstDash val="solid"/>
            <a:round/>
            <a:headEnd len="sm" w="sm" type="none"/>
            <a:tailEnd len="sm" w="sm" type="none"/>
          </a:ln>
        </p:spPr>
      </p:pic>
      <p:pic>
        <p:nvPicPr>
          <p:cNvPr id="716" name="Google Shape;716;p18"/>
          <p:cNvPicPr preferRelativeResize="0"/>
          <p:nvPr/>
        </p:nvPicPr>
        <p:blipFill rotWithShape="1">
          <a:blip r:embed="rId5">
            <a:alphaModFix/>
          </a:blip>
          <a:srcRect b="0" l="0" r="0" t="0"/>
          <a:stretch/>
        </p:blipFill>
        <p:spPr>
          <a:xfrm>
            <a:off x="348705" y="1211914"/>
            <a:ext cx="5943600" cy="2009775"/>
          </a:xfrm>
          <a:prstGeom prst="rect">
            <a:avLst/>
          </a:prstGeom>
          <a:noFill/>
          <a:ln cap="flat" cmpd="sng" w="9525">
            <a:solidFill>
              <a:schemeClr val="dk2"/>
            </a:solidFill>
            <a:prstDash val="solid"/>
            <a:round/>
            <a:headEnd len="sm" w="sm" type="none"/>
            <a:tailEnd len="sm" w="sm" type="none"/>
          </a:ln>
        </p:spPr>
      </p:pic>
      <p:pic>
        <p:nvPicPr>
          <p:cNvPr id="717" name="Google Shape;717;p18"/>
          <p:cNvPicPr preferRelativeResize="0"/>
          <p:nvPr/>
        </p:nvPicPr>
        <p:blipFill rotWithShape="1">
          <a:blip r:embed="rId6">
            <a:alphaModFix/>
          </a:blip>
          <a:srcRect b="0" l="0" r="0" t="677"/>
          <a:stretch/>
        </p:blipFill>
        <p:spPr>
          <a:xfrm>
            <a:off x="9970069" y="1633155"/>
            <a:ext cx="1873226" cy="2861639"/>
          </a:xfrm>
          <a:prstGeom prst="rect">
            <a:avLst/>
          </a:prstGeom>
          <a:noFill/>
          <a:ln cap="flat" cmpd="sng" w="9525">
            <a:solidFill>
              <a:schemeClr val="dk2"/>
            </a:solidFill>
            <a:prstDash val="solid"/>
            <a:round/>
            <a:headEnd len="sm" w="sm" type="none"/>
            <a:tailEnd len="sm" w="sm" type="none"/>
          </a:ln>
        </p:spPr>
      </p:pic>
      <p:sp>
        <p:nvSpPr>
          <p:cNvPr id="718" name="Google Shape;718;p18"/>
          <p:cNvSpPr/>
          <p:nvPr/>
        </p:nvSpPr>
        <p:spPr>
          <a:xfrm>
            <a:off x="6375846" y="3144676"/>
            <a:ext cx="211237" cy="325320"/>
          </a:xfrm>
          <a:prstGeom prst="rightArrow">
            <a:avLst>
              <a:gd fmla="val 50000" name="adj1"/>
              <a:gd fmla="val 50000" name="adj2"/>
            </a:avLst>
          </a:prstGeom>
          <a:solidFill>
            <a:schemeClr val="accent1"/>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19" name="Google Shape;719;p18"/>
          <p:cNvSpPr/>
          <p:nvPr/>
        </p:nvSpPr>
        <p:spPr>
          <a:xfrm>
            <a:off x="10102204" y="3947799"/>
            <a:ext cx="903449" cy="235444"/>
          </a:xfrm>
          <a:prstGeom prst="rect">
            <a:avLst/>
          </a:prstGeom>
          <a:noFill/>
          <a:ln cap="flat" cmpd="sng" w="12700">
            <a:solidFill>
              <a:srgbClr val="B2726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University Marks | Strategic Communications and Marketing" id="720" name="Google Shape;720;p18"/>
          <p:cNvPicPr preferRelativeResize="0"/>
          <p:nvPr/>
        </p:nvPicPr>
        <p:blipFill rotWithShape="1">
          <a:blip r:embed="rId7">
            <a:alphaModFix/>
          </a:blip>
          <a:srcRect b="26292" l="0" r="0" t="20524"/>
          <a:stretch/>
        </p:blipFill>
        <p:spPr>
          <a:xfrm>
            <a:off x="9224049" y="34290"/>
            <a:ext cx="2178519" cy="79904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22"/>
          <p:cNvSpPr txBox="1"/>
          <p:nvPr>
            <p:ph type="title"/>
          </p:nvPr>
        </p:nvSpPr>
        <p:spPr>
          <a:xfrm>
            <a:off x="235689" y="223388"/>
            <a:ext cx="10543032" cy="64008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2"/>
              </a:buClr>
              <a:buSzPts val="3600"/>
              <a:buFont typeface="Arial"/>
              <a:buNone/>
            </a:pPr>
            <a:r>
              <a:rPr lang="en-US" sz="3600"/>
              <a:t>California Housing Market Application Site</a:t>
            </a:r>
            <a:endParaRPr/>
          </a:p>
        </p:txBody>
      </p:sp>
      <p:sp>
        <p:nvSpPr>
          <p:cNvPr id="726" name="Google Shape;726;p22"/>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Wednesday, November 23, 2022</a:t>
            </a:r>
            <a:endParaRPr/>
          </a:p>
        </p:txBody>
      </p:sp>
      <p:sp>
        <p:nvSpPr>
          <p:cNvPr id="727" name="Google Shape;727;p22"/>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DATA-228 Sec 22 Term Project: Data Works</a:t>
            </a:r>
            <a:endParaRPr/>
          </a:p>
        </p:txBody>
      </p:sp>
      <p:sp>
        <p:nvSpPr>
          <p:cNvPr id="728" name="Google Shape;728;p22"/>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729" name="Google Shape;729;p22"/>
          <p:cNvSpPr txBox="1"/>
          <p:nvPr/>
        </p:nvSpPr>
        <p:spPr>
          <a:xfrm>
            <a:off x="589379" y="822325"/>
            <a:ext cx="690453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latin typeface="Arial"/>
                <a:ea typeface="Arial"/>
                <a:cs typeface="Arial"/>
                <a:sym typeface="Arial"/>
                <a:hlinkClick r:id="rId3">
                  <a:extLst>
                    <a:ext uri="{A12FA001-AC4F-418D-AE19-62706E023703}">
                      <ahyp:hlinkClr val="tx"/>
                    </a:ext>
                  </a:extLst>
                </a:hlinkClick>
              </a:rPr>
              <a:t>Website Link</a:t>
            </a:r>
            <a:endParaRPr sz="1800">
              <a:solidFill>
                <a:schemeClr val="dk1"/>
              </a:solidFill>
              <a:latin typeface="Arial"/>
              <a:ea typeface="Arial"/>
              <a:cs typeface="Arial"/>
              <a:sym typeface="Arial"/>
            </a:endParaRPr>
          </a:p>
        </p:txBody>
      </p:sp>
      <p:pic>
        <p:nvPicPr>
          <p:cNvPr descr="University Marks | Strategic Communications and Marketing" id="730" name="Google Shape;730;p22"/>
          <p:cNvPicPr preferRelativeResize="0"/>
          <p:nvPr/>
        </p:nvPicPr>
        <p:blipFill rotWithShape="1">
          <a:blip r:embed="rId4">
            <a:alphaModFix/>
          </a:blip>
          <a:srcRect b="26292" l="0" r="0" t="20524"/>
          <a:stretch/>
        </p:blipFill>
        <p:spPr>
          <a:xfrm>
            <a:off x="9224049" y="34290"/>
            <a:ext cx="2178519" cy="799043"/>
          </a:xfrm>
          <a:prstGeom prst="rect">
            <a:avLst/>
          </a:prstGeom>
          <a:noFill/>
          <a:ln>
            <a:noFill/>
          </a:ln>
        </p:spPr>
      </p:pic>
      <p:pic>
        <p:nvPicPr>
          <p:cNvPr id="731" name="Google Shape;731;p22"/>
          <p:cNvPicPr preferRelativeResize="0"/>
          <p:nvPr/>
        </p:nvPicPr>
        <p:blipFill rotWithShape="1">
          <a:blip r:embed="rId5">
            <a:alphaModFix/>
          </a:blip>
          <a:srcRect b="0" l="0" r="0" t="0"/>
          <a:stretch/>
        </p:blipFill>
        <p:spPr>
          <a:xfrm>
            <a:off x="1952244" y="1198137"/>
            <a:ext cx="4430639" cy="4904050"/>
          </a:xfrm>
          <a:prstGeom prst="rect">
            <a:avLst/>
          </a:prstGeom>
          <a:noFill/>
          <a:ln cap="flat" cmpd="sng" w="9525">
            <a:solidFill>
              <a:schemeClr val="dk2"/>
            </a:solidFill>
            <a:prstDash val="solid"/>
            <a:round/>
            <a:headEnd len="sm" w="sm" type="none"/>
            <a:tailEnd len="sm" w="sm" type="none"/>
          </a:ln>
        </p:spPr>
      </p:pic>
      <p:pic>
        <p:nvPicPr>
          <p:cNvPr id="732" name="Google Shape;732;p22"/>
          <p:cNvPicPr preferRelativeResize="0"/>
          <p:nvPr/>
        </p:nvPicPr>
        <p:blipFill rotWithShape="1">
          <a:blip r:embed="rId6">
            <a:alphaModFix/>
          </a:blip>
          <a:srcRect b="0" l="0" r="0" t="0"/>
          <a:stretch/>
        </p:blipFill>
        <p:spPr>
          <a:xfrm>
            <a:off x="6628026" y="1215233"/>
            <a:ext cx="3418031" cy="4904050"/>
          </a:xfrm>
          <a:prstGeom prst="rect">
            <a:avLst/>
          </a:prstGeom>
          <a:noFill/>
          <a:ln cap="flat" cmpd="sng" w="9525">
            <a:solidFill>
              <a:schemeClr val="dk2"/>
            </a:solidFill>
            <a:prstDash val="solid"/>
            <a:round/>
            <a:headEnd len="sm" w="sm" type="none"/>
            <a:tailEnd len="sm" w="sm" type="none"/>
          </a:ln>
        </p:spPr>
      </p:pic>
      <p:pic>
        <p:nvPicPr>
          <p:cNvPr descr="Domain internet web icon blue color Royalty Free Vector" id="733" name="Google Shape;733;p22"/>
          <p:cNvPicPr preferRelativeResize="0"/>
          <p:nvPr/>
        </p:nvPicPr>
        <p:blipFill rotWithShape="1">
          <a:blip r:embed="rId7">
            <a:alphaModFix/>
          </a:blip>
          <a:srcRect b="12760" l="0" r="-7701" t="0"/>
          <a:stretch/>
        </p:blipFill>
        <p:spPr>
          <a:xfrm>
            <a:off x="254627" y="778081"/>
            <a:ext cx="445476" cy="38924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2"/>
          <p:cNvSpPr txBox="1"/>
          <p:nvPr>
            <p:ph type="title"/>
          </p:nvPr>
        </p:nvSpPr>
        <p:spPr>
          <a:xfrm>
            <a:off x="422899" y="540168"/>
            <a:ext cx="10624949" cy="1072875"/>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2"/>
              </a:buClr>
              <a:buSzPts val="4400"/>
              <a:buFont typeface="Arial"/>
              <a:buNone/>
            </a:pPr>
            <a:r>
              <a:rPr lang="en-US"/>
              <a:t>Agenda</a:t>
            </a:r>
            <a:endParaRPr/>
          </a:p>
        </p:txBody>
      </p:sp>
      <p:pic>
        <p:nvPicPr>
          <p:cNvPr descr="A tree in a white pot&#10;" id="411" name="Google Shape;411;p2"/>
          <p:cNvPicPr preferRelativeResize="0"/>
          <p:nvPr>
            <p:ph idx="2" type="pic"/>
          </p:nvPr>
        </p:nvPicPr>
        <p:blipFill rotWithShape="1">
          <a:blip r:embed="rId3">
            <a:alphaModFix/>
          </a:blip>
          <a:srcRect b="0" l="0" r="0" t="0"/>
          <a:stretch/>
        </p:blipFill>
        <p:spPr>
          <a:xfrm>
            <a:off x="0" y="2577775"/>
            <a:ext cx="2587752" cy="1764792"/>
          </a:xfrm>
          <a:prstGeom prst="rect">
            <a:avLst/>
          </a:prstGeom>
          <a:solidFill>
            <a:schemeClr val="accent3"/>
          </a:solidFill>
          <a:ln>
            <a:noFill/>
          </a:ln>
        </p:spPr>
      </p:pic>
      <p:pic>
        <p:nvPicPr>
          <p:cNvPr descr="vase with pink flowers, bowls" id="412" name="Google Shape;412;p2"/>
          <p:cNvPicPr preferRelativeResize="0"/>
          <p:nvPr>
            <p:ph idx="3" type="pic"/>
          </p:nvPr>
        </p:nvPicPr>
        <p:blipFill rotWithShape="1">
          <a:blip r:embed="rId4">
            <a:alphaModFix/>
          </a:blip>
          <a:srcRect b="0" l="0" r="0" t="0"/>
          <a:stretch/>
        </p:blipFill>
        <p:spPr>
          <a:xfrm>
            <a:off x="0" y="4406215"/>
            <a:ext cx="2587752" cy="1764792"/>
          </a:xfrm>
          <a:prstGeom prst="rect">
            <a:avLst/>
          </a:prstGeom>
          <a:solidFill>
            <a:schemeClr val="accent3"/>
          </a:solidFill>
          <a:ln>
            <a:noFill/>
          </a:ln>
        </p:spPr>
      </p:pic>
      <p:pic>
        <p:nvPicPr>
          <p:cNvPr descr="Candles hanging" id="413" name="Google Shape;413;p2"/>
          <p:cNvPicPr preferRelativeResize="0"/>
          <p:nvPr>
            <p:ph idx="4" type="pic"/>
          </p:nvPr>
        </p:nvPicPr>
        <p:blipFill rotWithShape="1">
          <a:blip r:embed="rId5">
            <a:alphaModFix/>
          </a:blip>
          <a:srcRect b="0" l="0" r="0" t="0"/>
          <a:stretch/>
        </p:blipFill>
        <p:spPr>
          <a:xfrm>
            <a:off x="2651760" y="2577775"/>
            <a:ext cx="1764792" cy="1764792"/>
          </a:xfrm>
          <a:prstGeom prst="rect">
            <a:avLst/>
          </a:prstGeom>
          <a:solidFill>
            <a:schemeClr val="accent3"/>
          </a:solidFill>
          <a:ln>
            <a:noFill/>
          </a:ln>
        </p:spPr>
      </p:pic>
      <p:pic>
        <p:nvPicPr>
          <p:cNvPr descr="Vase on a table with leaves" id="414" name="Google Shape;414;p2"/>
          <p:cNvPicPr preferRelativeResize="0"/>
          <p:nvPr>
            <p:ph idx="5" type="pic"/>
          </p:nvPr>
        </p:nvPicPr>
        <p:blipFill rotWithShape="1">
          <a:blip r:embed="rId6">
            <a:alphaModFix/>
          </a:blip>
          <a:srcRect b="0" l="0" r="0" t="0"/>
          <a:stretch/>
        </p:blipFill>
        <p:spPr>
          <a:xfrm>
            <a:off x="2651760" y="4406575"/>
            <a:ext cx="1764792" cy="1764792"/>
          </a:xfrm>
          <a:prstGeom prst="rect">
            <a:avLst/>
          </a:prstGeom>
          <a:solidFill>
            <a:schemeClr val="accent3"/>
          </a:solidFill>
          <a:ln>
            <a:noFill/>
          </a:ln>
        </p:spPr>
      </p:pic>
      <p:sp>
        <p:nvSpPr>
          <p:cNvPr id="415" name="Google Shape;415;p2"/>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Wednesday, November 23, 2022</a:t>
            </a:r>
            <a:endParaRPr/>
          </a:p>
        </p:txBody>
      </p:sp>
      <p:sp>
        <p:nvSpPr>
          <p:cNvPr id="416" name="Google Shape;416;p2"/>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DATA-228 Sec 22 Term Project: Data Works</a:t>
            </a:r>
            <a:endParaRPr/>
          </a:p>
        </p:txBody>
      </p:sp>
      <p:sp>
        <p:nvSpPr>
          <p:cNvPr id="417" name="Google Shape;417;p2"/>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418" name="Google Shape;418;p2"/>
          <p:cNvPicPr preferRelativeResize="0"/>
          <p:nvPr/>
        </p:nvPicPr>
        <p:blipFill rotWithShape="1">
          <a:blip r:embed="rId7">
            <a:alphaModFix/>
          </a:blip>
          <a:srcRect b="0" l="0" r="0" t="0"/>
          <a:stretch/>
        </p:blipFill>
        <p:spPr>
          <a:xfrm>
            <a:off x="0" y="1773633"/>
            <a:ext cx="4428000" cy="2568934"/>
          </a:xfrm>
          <a:prstGeom prst="rect">
            <a:avLst/>
          </a:prstGeom>
          <a:noFill/>
          <a:ln>
            <a:noFill/>
          </a:ln>
        </p:spPr>
      </p:pic>
      <p:sp>
        <p:nvSpPr>
          <p:cNvPr id="419" name="Google Shape;419;p2"/>
          <p:cNvSpPr txBox="1"/>
          <p:nvPr/>
        </p:nvSpPr>
        <p:spPr>
          <a:xfrm>
            <a:off x="4686501" y="1892913"/>
            <a:ext cx="6816651" cy="3893374"/>
          </a:xfrm>
          <a:prstGeom prst="rect">
            <a:avLst/>
          </a:prstGeom>
          <a:noFill/>
          <a:ln>
            <a:noFill/>
          </a:ln>
        </p:spPr>
        <p:txBody>
          <a:bodyPr anchorCtr="0" anchor="t" bIns="45700" lIns="91425" spcFirstLastPara="1" rIns="91425" wrap="square" tIns="45700">
            <a:spAutoFit/>
          </a:bodyPr>
          <a:lstStyle/>
          <a:p>
            <a:pPr indent="-514350" lvl="0" marL="514350" marR="0" rtl="0" algn="l">
              <a:spcBef>
                <a:spcPts val="0"/>
              </a:spcBef>
              <a:spcAft>
                <a:spcPts val="0"/>
              </a:spcAft>
              <a:buClr>
                <a:schemeClr val="dk1"/>
              </a:buClr>
              <a:buSzPts val="1800"/>
              <a:buFont typeface="Arial"/>
              <a:buAutoNum type="romanUcPeriod"/>
            </a:pPr>
            <a:r>
              <a:rPr b="1" i="0" lang="en-US" sz="1800" u="none" cap="none" strike="noStrike">
                <a:solidFill>
                  <a:schemeClr val="dk1"/>
                </a:solidFill>
                <a:latin typeface="Arial"/>
                <a:ea typeface="Arial"/>
                <a:cs typeface="Arial"/>
                <a:sym typeface="Arial"/>
              </a:rPr>
              <a:t>Introduction</a:t>
            </a:r>
            <a:endParaRPr/>
          </a:p>
          <a:p>
            <a:pPr indent="-514350" lvl="1" marL="971550" marR="0" rtl="0" algn="l">
              <a:spcBef>
                <a:spcPts val="0"/>
              </a:spcBef>
              <a:spcAft>
                <a:spcPts val="0"/>
              </a:spcAft>
              <a:buClr>
                <a:schemeClr val="dk1"/>
              </a:buClr>
              <a:buSzPts val="1600"/>
              <a:buFont typeface="Arial"/>
              <a:buAutoNum type="alphaLcPeriod"/>
            </a:pPr>
            <a:r>
              <a:rPr b="0" i="0" lang="en-US" sz="1600" u="none" cap="none" strike="noStrike">
                <a:solidFill>
                  <a:schemeClr val="dk1"/>
                </a:solidFill>
                <a:latin typeface="Arial"/>
                <a:ea typeface="Arial"/>
                <a:cs typeface="Arial"/>
                <a:sym typeface="Arial"/>
              </a:rPr>
              <a:t>Project Goals and Objective</a:t>
            </a:r>
            <a:endParaRPr/>
          </a:p>
          <a:p>
            <a:pPr indent="-514350" lvl="1" marL="971550" marR="0" rtl="0" algn="l">
              <a:spcBef>
                <a:spcPts val="0"/>
              </a:spcBef>
              <a:spcAft>
                <a:spcPts val="0"/>
              </a:spcAft>
              <a:buClr>
                <a:schemeClr val="dk1"/>
              </a:buClr>
              <a:buSzPts val="1600"/>
              <a:buFont typeface="Arial"/>
              <a:buAutoNum type="alphaLcPeriod"/>
            </a:pPr>
            <a:r>
              <a:rPr b="0" i="0" lang="en-US" sz="1600" u="none" cap="none" strike="noStrike">
                <a:solidFill>
                  <a:schemeClr val="dk1"/>
                </a:solidFill>
                <a:latin typeface="Arial"/>
                <a:ea typeface="Arial"/>
                <a:cs typeface="Arial"/>
                <a:sym typeface="Arial"/>
              </a:rPr>
              <a:t>Problem and Motivation</a:t>
            </a:r>
            <a:endParaRPr/>
          </a:p>
          <a:p>
            <a:pPr indent="-514350" lvl="0" marL="514350" marR="0" rtl="0" algn="l">
              <a:spcBef>
                <a:spcPts val="600"/>
              </a:spcBef>
              <a:spcAft>
                <a:spcPts val="0"/>
              </a:spcAft>
              <a:buClr>
                <a:schemeClr val="dk1"/>
              </a:buClr>
              <a:buSzPts val="1800"/>
              <a:buFont typeface="Arial"/>
              <a:buAutoNum type="romanUcPeriod"/>
            </a:pPr>
            <a:r>
              <a:rPr b="1" i="0" lang="en-US" sz="1800" u="none" cap="none" strike="noStrike">
                <a:solidFill>
                  <a:schemeClr val="dk1"/>
                </a:solidFill>
                <a:latin typeface="Arial"/>
                <a:ea typeface="Arial"/>
                <a:cs typeface="Arial"/>
                <a:sym typeface="Arial"/>
              </a:rPr>
              <a:t>System Design </a:t>
            </a:r>
            <a:endParaRPr/>
          </a:p>
          <a:p>
            <a:pPr indent="-514350" lvl="1" marL="971550" marR="0" rtl="0" algn="l">
              <a:spcBef>
                <a:spcPts val="0"/>
              </a:spcBef>
              <a:spcAft>
                <a:spcPts val="0"/>
              </a:spcAft>
              <a:buClr>
                <a:schemeClr val="dk1"/>
              </a:buClr>
              <a:buSzPts val="1600"/>
              <a:buFont typeface="Arial"/>
              <a:buAutoNum type="alphaLcPeriod"/>
            </a:pPr>
            <a:r>
              <a:rPr b="0" i="0" lang="en-US" sz="1600" u="none" cap="none" strike="noStrike">
                <a:solidFill>
                  <a:schemeClr val="dk1"/>
                </a:solidFill>
                <a:latin typeface="Arial"/>
                <a:ea typeface="Arial"/>
                <a:cs typeface="Arial"/>
                <a:sym typeface="Arial"/>
              </a:rPr>
              <a:t>Architecture Design</a:t>
            </a:r>
            <a:endParaRPr/>
          </a:p>
          <a:p>
            <a:pPr indent="-514350" lvl="1" marL="971550" marR="0" rtl="0" algn="l">
              <a:spcBef>
                <a:spcPts val="0"/>
              </a:spcBef>
              <a:spcAft>
                <a:spcPts val="0"/>
              </a:spcAft>
              <a:buClr>
                <a:schemeClr val="dk1"/>
              </a:buClr>
              <a:buSzPts val="1600"/>
              <a:buFont typeface="Arial"/>
              <a:buAutoNum type="alphaLcPeriod"/>
            </a:pPr>
            <a:r>
              <a:rPr b="0" i="0" lang="en-US" sz="1600" u="none" cap="none" strike="noStrike">
                <a:solidFill>
                  <a:schemeClr val="dk1"/>
                </a:solidFill>
                <a:latin typeface="Arial"/>
                <a:ea typeface="Arial"/>
                <a:cs typeface="Arial"/>
                <a:sym typeface="Arial"/>
              </a:rPr>
              <a:t>Date Collection</a:t>
            </a:r>
            <a:endParaRPr/>
          </a:p>
          <a:p>
            <a:pPr indent="-514350" lvl="1" marL="971550" marR="0" rtl="0" algn="l">
              <a:spcBef>
                <a:spcPts val="0"/>
              </a:spcBef>
              <a:spcAft>
                <a:spcPts val="0"/>
              </a:spcAft>
              <a:buClr>
                <a:schemeClr val="dk1"/>
              </a:buClr>
              <a:buSzPts val="1600"/>
              <a:buFont typeface="Arial"/>
              <a:buAutoNum type="alphaLcPeriod"/>
            </a:pPr>
            <a:r>
              <a:rPr b="0" i="0" lang="en-US" sz="1600" u="none" cap="none" strike="noStrike">
                <a:solidFill>
                  <a:schemeClr val="dk1"/>
                </a:solidFill>
                <a:latin typeface="Arial"/>
                <a:ea typeface="Arial"/>
                <a:cs typeface="Arial"/>
                <a:sym typeface="Arial"/>
              </a:rPr>
              <a:t>Data Model</a:t>
            </a:r>
            <a:endParaRPr/>
          </a:p>
          <a:p>
            <a:pPr indent="-514350" lvl="0" marL="514350" marR="0" rtl="0" algn="l">
              <a:spcBef>
                <a:spcPts val="600"/>
              </a:spcBef>
              <a:spcAft>
                <a:spcPts val="0"/>
              </a:spcAft>
              <a:buClr>
                <a:schemeClr val="dk1"/>
              </a:buClr>
              <a:buSzPts val="1800"/>
              <a:buFont typeface="Arial"/>
              <a:buAutoNum type="romanUcPeriod"/>
            </a:pPr>
            <a:r>
              <a:rPr b="1" i="0" lang="en-US" sz="1800" u="none" cap="none" strike="noStrike">
                <a:solidFill>
                  <a:schemeClr val="dk1"/>
                </a:solidFill>
                <a:latin typeface="Arial"/>
                <a:ea typeface="Arial"/>
                <a:cs typeface="Arial"/>
                <a:sym typeface="Arial"/>
              </a:rPr>
              <a:t>System Implementation</a:t>
            </a:r>
            <a:endParaRPr/>
          </a:p>
          <a:p>
            <a:pPr indent="-514350" lvl="1" marL="971550" marR="0" rtl="0" algn="l">
              <a:spcBef>
                <a:spcPts val="0"/>
              </a:spcBef>
              <a:spcAft>
                <a:spcPts val="0"/>
              </a:spcAft>
              <a:buClr>
                <a:schemeClr val="dk1"/>
              </a:buClr>
              <a:buSzPts val="1600"/>
              <a:buFont typeface="Arial"/>
              <a:buAutoNum type="alphaLcPeriod"/>
            </a:pPr>
            <a:r>
              <a:rPr b="0" i="0" lang="en-US" sz="1600" u="none" cap="none" strike="noStrike">
                <a:solidFill>
                  <a:schemeClr val="dk1"/>
                </a:solidFill>
                <a:latin typeface="Arial"/>
                <a:ea typeface="Arial"/>
                <a:cs typeface="Arial"/>
                <a:sym typeface="Arial"/>
              </a:rPr>
              <a:t>Setup AWS resources </a:t>
            </a:r>
            <a:endParaRPr/>
          </a:p>
          <a:p>
            <a:pPr indent="-514350" lvl="1" marL="971550" marR="0" rtl="0" algn="l">
              <a:spcBef>
                <a:spcPts val="0"/>
              </a:spcBef>
              <a:spcAft>
                <a:spcPts val="0"/>
              </a:spcAft>
              <a:buClr>
                <a:schemeClr val="dk1"/>
              </a:buClr>
              <a:buSzPts val="1600"/>
              <a:buFont typeface="Arial"/>
              <a:buAutoNum type="alphaLcPeriod"/>
            </a:pPr>
            <a:r>
              <a:rPr b="0" i="0" lang="en-US" sz="1600" u="none" cap="none" strike="noStrike">
                <a:solidFill>
                  <a:schemeClr val="dk1"/>
                </a:solidFill>
                <a:latin typeface="Arial"/>
                <a:ea typeface="Arial"/>
                <a:cs typeface="Arial"/>
                <a:sym typeface="Arial"/>
              </a:rPr>
              <a:t>Data Storage</a:t>
            </a:r>
            <a:endParaRPr/>
          </a:p>
          <a:p>
            <a:pPr indent="-514350" lvl="1" marL="971550" marR="0" rtl="0" algn="l">
              <a:spcBef>
                <a:spcPts val="0"/>
              </a:spcBef>
              <a:spcAft>
                <a:spcPts val="0"/>
              </a:spcAft>
              <a:buClr>
                <a:schemeClr val="dk1"/>
              </a:buClr>
              <a:buSzPts val="1600"/>
              <a:buFont typeface="Arial"/>
              <a:buAutoNum type="alphaLcPeriod"/>
            </a:pPr>
            <a:r>
              <a:rPr b="0" i="0" lang="en-US" sz="1600" u="none" cap="none" strike="noStrike">
                <a:solidFill>
                  <a:schemeClr val="dk1"/>
                </a:solidFill>
                <a:latin typeface="Arial"/>
                <a:ea typeface="Arial"/>
                <a:cs typeface="Arial"/>
                <a:sym typeface="Arial"/>
              </a:rPr>
              <a:t>Extract, Transform, and Load (ETL)</a:t>
            </a:r>
            <a:endParaRPr/>
          </a:p>
          <a:p>
            <a:pPr indent="-514350" lvl="1" marL="971550" marR="0" rtl="0" algn="l">
              <a:spcBef>
                <a:spcPts val="0"/>
              </a:spcBef>
              <a:spcAft>
                <a:spcPts val="0"/>
              </a:spcAft>
              <a:buClr>
                <a:schemeClr val="dk1"/>
              </a:buClr>
              <a:buSzPts val="1600"/>
              <a:buFont typeface="Arial"/>
              <a:buAutoNum type="alphaLcPeriod"/>
            </a:pPr>
            <a:r>
              <a:rPr b="0" i="0" lang="en-US" sz="1600" u="none" cap="none" strike="noStrike">
                <a:solidFill>
                  <a:schemeClr val="dk1"/>
                </a:solidFill>
                <a:latin typeface="Arial"/>
                <a:ea typeface="Arial"/>
                <a:cs typeface="Arial"/>
                <a:sym typeface="Arial"/>
              </a:rPr>
              <a:t>Modeling</a:t>
            </a:r>
            <a:endParaRPr/>
          </a:p>
          <a:p>
            <a:pPr indent="-514350" lvl="1" marL="971550" marR="0" rtl="0" algn="l">
              <a:spcBef>
                <a:spcPts val="0"/>
              </a:spcBef>
              <a:spcAft>
                <a:spcPts val="0"/>
              </a:spcAft>
              <a:buClr>
                <a:schemeClr val="dk1"/>
              </a:buClr>
              <a:buSzPts val="1600"/>
              <a:buFont typeface="Arial"/>
              <a:buAutoNum type="alphaLcPeriod"/>
            </a:pPr>
            <a:r>
              <a:rPr b="0" i="0" lang="en-US" sz="1600" u="none" cap="none" strike="noStrike">
                <a:solidFill>
                  <a:schemeClr val="dk1"/>
                </a:solidFill>
                <a:latin typeface="Arial"/>
                <a:ea typeface="Arial"/>
                <a:cs typeface="Arial"/>
                <a:sym typeface="Arial"/>
              </a:rPr>
              <a:t>Analytics and Visualization</a:t>
            </a:r>
            <a:endParaRPr/>
          </a:p>
          <a:p>
            <a:pPr indent="-514350" lvl="0" marL="514350" marR="0" rtl="0" algn="l">
              <a:spcBef>
                <a:spcPts val="600"/>
              </a:spcBef>
              <a:spcAft>
                <a:spcPts val="0"/>
              </a:spcAft>
              <a:buClr>
                <a:schemeClr val="dk1"/>
              </a:buClr>
              <a:buSzPts val="1800"/>
              <a:buFont typeface="Arial"/>
              <a:buAutoNum type="romanUcPeriod"/>
            </a:pPr>
            <a:r>
              <a:rPr b="1" i="0" lang="en-US" sz="1800" u="none" cap="none" strike="noStrike">
                <a:solidFill>
                  <a:schemeClr val="dk1"/>
                </a:solidFill>
                <a:latin typeface="Arial"/>
                <a:ea typeface="Arial"/>
                <a:cs typeface="Arial"/>
                <a:sym typeface="Arial"/>
              </a:rPr>
              <a:t>Conclusion and Future Work</a:t>
            </a:r>
            <a:endParaRPr/>
          </a:p>
        </p:txBody>
      </p:sp>
      <p:sp>
        <p:nvSpPr>
          <p:cNvPr id="420" name="Google Shape;420;p2"/>
          <p:cNvSpPr/>
          <p:nvPr/>
        </p:nvSpPr>
        <p:spPr>
          <a:xfrm>
            <a:off x="-2" y="1773632"/>
            <a:ext cx="4416554" cy="2568934"/>
          </a:xfrm>
          <a:prstGeom prst="rect">
            <a:avLst/>
          </a:prstGeom>
          <a:solidFill>
            <a:srgbClr val="FCE6E3">
              <a:alpha val="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descr="University Marks | Strategic Communications and Marketing" id="421" name="Google Shape;421;p2"/>
          <p:cNvPicPr preferRelativeResize="0"/>
          <p:nvPr/>
        </p:nvPicPr>
        <p:blipFill rotWithShape="1">
          <a:blip r:embed="rId8">
            <a:alphaModFix/>
          </a:blip>
          <a:srcRect b="26292" l="0" r="0" t="20524"/>
          <a:stretch/>
        </p:blipFill>
        <p:spPr>
          <a:xfrm>
            <a:off x="9224049" y="34290"/>
            <a:ext cx="2178519" cy="79904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19"/>
          <p:cNvSpPr txBox="1"/>
          <p:nvPr>
            <p:ph type="title"/>
          </p:nvPr>
        </p:nvSpPr>
        <p:spPr>
          <a:xfrm>
            <a:off x="235689" y="223388"/>
            <a:ext cx="10543032" cy="64008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2"/>
              </a:buClr>
              <a:buSzPts val="3600"/>
              <a:buFont typeface="Arial"/>
              <a:buNone/>
            </a:pPr>
            <a:r>
              <a:rPr lang="en-US" sz="3600"/>
              <a:t>Dashboard: Home Page</a:t>
            </a:r>
            <a:endParaRPr/>
          </a:p>
        </p:txBody>
      </p:sp>
      <p:sp>
        <p:nvSpPr>
          <p:cNvPr id="739" name="Google Shape;739;p19"/>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Wednesday, November 23, 2022</a:t>
            </a:r>
            <a:endParaRPr/>
          </a:p>
        </p:txBody>
      </p:sp>
      <p:sp>
        <p:nvSpPr>
          <p:cNvPr id="740" name="Google Shape;740;p19"/>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DATA-228 Sec 22 Term Project: Data Works</a:t>
            </a:r>
            <a:endParaRPr/>
          </a:p>
        </p:txBody>
      </p:sp>
      <p:sp>
        <p:nvSpPr>
          <p:cNvPr id="741" name="Google Shape;741;p19"/>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University Marks | Strategic Communications and Marketing" id="742" name="Google Shape;742;p19"/>
          <p:cNvPicPr preferRelativeResize="0"/>
          <p:nvPr/>
        </p:nvPicPr>
        <p:blipFill rotWithShape="1">
          <a:blip r:embed="rId3">
            <a:alphaModFix/>
          </a:blip>
          <a:srcRect b="26292" l="0" r="0" t="20524"/>
          <a:stretch/>
        </p:blipFill>
        <p:spPr>
          <a:xfrm>
            <a:off x="9224049" y="34290"/>
            <a:ext cx="2178519" cy="799043"/>
          </a:xfrm>
          <a:prstGeom prst="rect">
            <a:avLst/>
          </a:prstGeom>
          <a:noFill/>
          <a:ln>
            <a:noFill/>
          </a:ln>
        </p:spPr>
      </p:pic>
      <p:pic>
        <p:nvPicPr>
          <p:cNvPr id="743" name="Google Shape;743;p19"/>
          <p:cNvPicPr preferRelativeResize="0"/>
          <p:nvPr/>
        </p:nvPicPr>
        <p:blipFill rotWithShape="1">
          <a:blip r:embed="rId4">
            <a:alphaModFix/>
          </a:blip>
          <a:srcRect b="0" l="0" r="0" t="0"/>
          <a:stretch/>
        </p:blipFill>
        <p:spPr>
          <a:xfrm>
            <a:off x="123518" y="872993"/>
            <a:ext cx="11944964" cy="5112013"/>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20"/>
          <p:cNvSpPr txBox="1"/>
          <p:nvPr>
            <p:ph type="title"/>
          </p:nvPr>
        </p:nvSpPr>
        <p:spPr>
          <a:xfrm>
            <a:off x="235689" y="223388"/>
            <a:ext cx="10543032" cy="64008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2"/>
              </a:buClr>
              <a:buSzPts val="3600"/>
              <a:buFont typeface="Arial"/>
              <a:buNone/>
            </a:pPr>
            <a:r>
              <a:rPr lang="en-US" sz="3600"/>
              <a:t>Dashboard: Listings Details</a:t>
            </a:r>
            <a:endParaRPr/>
          </a:p>
        </p:txBody>
      </p:sp>
      <p:sp>
        <p:nvSpPr>
          <p:cNvPr id="749" name="Google Shape;749;p20"/>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Wednesday, November 23, 2022</a:t>
            </a:r>
            <a:endParaRPr/>
          </a:p>
        </p:txBody>
      </p:sp>
      <p:sp>
        <p:nvSpPr>
          <p:cNvPr id="750" name="Google Shape;750;p20"/>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DATA-228 Sec 22 Term Project: Data Works</a:t>
            </a:r>
            <a:endParaRPr/>
          </a:p>
        </p:txBody>
      </p:sp>
      <p:sp>
        <p:nvSpPr>
          <p:cNvPr id="751" name="Google Shape;751;p20"/>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University Marks | Strategic Communications and Marketing" id="752" name="Google Shape;752;p20"/>
          <p:cNvPicPr preferRelativeResize="0"/>
          <p:nvPr/>
        </p:nvPicPr>
        <p:blipFill rotWithShape="1">
          <a:blip r:embed="rId3">
            <a:alphaModFix/>
          </a:blip>
          <a:srcRect b="26292" l="0" r="0" t="20524"/>
          <a:stretch/>
        </p:blipFill>
        <p:spPr>
          <a:xfrm>
            <a:off x="9224049" y="34290"/>
            <a:ext cx="2178519" cy="799043"/>
          </a:xfrm>
          <a:prstGeom prst="rect">
            <a:avLst/>
          </a:prstGeom>
          <a:noFill/>
          <a:ln>
            <a:noFill/>
          </a:ln>
        </p:spPr>
      </p:pic>
      <p:pic>
        <p:nvPicPr>
          <p:cNvPr id="753" name="Google Shape;753;p20"/>
          <p:cNvPicPr preferRelativeResize="0"/>
          <p:nvPr/>
        </p:nvPicPr>
        <p:blipFill rotWithShape="1">
          <a:blip r:embed="rId4">
            <a:alphaModFix/>
          </a:blip>
          <a:srcRect b="0" l="0" r="0" t="0"/>
          <a:stretch/>
        </p:blipFill>
        <p:spPr>
          <a:xfrm>
            <a:off x="123518" y="876169"/>
            <a:ext cx="11944964" cy="5105662"/>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21"/>
          <p:cNvSpPr txBox="1"/>
          <p:nvPr>
            <p:ph type="title"/>
          </p:nvPr>
        </p:nvSpPr>
        <p:spPr>
          <a:xfrm>
            <a:off x="235689" y="223388"/>
            <a:ext cx="10543032" cy="64008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2"/>
              </a:buClr>
              <a:buSzPts val="3600"/>
              <a:buFont typeface="Arial"/>
              <a:buNone/>
            </a:pPr>
            <a:r>
              <a:rPr lang="en-US" sz="3600"/>
              <a:t>Dashboard: School Details</a:t>
            </a:r>
            <a:endParaRPr/>
          </a:p>
        </p:txBody>
      </p:sp>
      <p:sp>
        <p:nvSpPr>
          <p:cNvPr id="759" name="Google Shape;759;p21"/>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Wednesday, November 23, 2022</a:t>
            </a:r>
            <a:endParaRPr/>
          </a:p>
        </p:txBody>
      </p:sp>
      <p:sp>
        <p:nvSpPr>
          <p:cNvPr id="760" name="Google Shape;760;p21"/>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DATA-228 Sec 22 Term Project: Data Works</a:t>
            </a:r>
            <a:endParaRPr/>
          </a:p>
        </p:txBody>
      </p:sp>
      <p:sp>
        <p:nvSpPr>
          <p:cNvPr id="761" name="Google Shape;761;p21"/>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University Marks | Strategic Communications and Marketing" id="762" name="Google Shape;762;p21"/>
          <p:cNvPicPr preferRelativeResize="0"/>
          <p:nvPr/>
        </p:nvPicPr>
        <p:blipFill rotWithShape="1">
          <a:blip r:embed="rId3">
            <a:alphaModFix/>
          </a:blip>
          <a:srcRect b="26292" l="0" r="0" t="20524"/>
          <a:stretch/>
        </p:blipFill>
        <p:spPr>
          <a:xfrm>
            <a:off x="9224049" y="34290"/>
            <a:ext cx="2178519" cy="799043"/>
          </a:xfrm>
          <a:prstGeom prst="rect">
            <a:avLst/>
          </a:prstGeom>
          <a:noFill/>
          <a:ln>
            <a:noFill/>
          </a:ln>
        </p:spPr>
      </p:pic>
      <p:pic>
        <p:nvPicPr>
          <p:cNvPr id="763" name="Google Shape;763;p21"/>
          <p:cNvPicPr preferRelativeResize="0"/>
          <p:nvPr/>
        </p:nvPicPr>
        <p:blipFill rotWithShape="1">
          <a:blip r:embed="rId4">
            <a:alphaModFix/>
          </a:blip>
          <a:srcRect b="0" l="0" r="0" t="0"/>
          <a:stretch/>
        </p:blipFill>
        <p:spPr>
          <a:xfrm>
            <a:off x="139394" y="888869"/>
            <a:ext cx="11913212" cy="5080261"/>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23"/>
          <p:cNvSpPr txBox="1"/>
          <p:nvPr>
            <p:ph type="ctrTitle"/>
          </p:nvPr>
        </p:nvSpPr>
        <p:spPr>
          <a:xfrm>
            <a:off x="422898" y="576263"/>
            <a:ext cx="4977777" cy="2967606"/>
          </a:xfrm>
          <a:prstGeom prst="rect">
            <a:avLst/>
          </a:prstGeom>
          <a:noFill/>
          <a:ln>
            <a:noFill/>
          </a:ln>
        </p:spPr>
        <p:txBody>
          <a:bodyPr anchorCtr="0" anchor="b" bIns="45700" lIns="91425" spcFirstLastPara="1" rIns="91425" wrap="square" tIns="45700">
            <a:normAutofit/>
          </a:bodyPr>
          <a:lstStyle/>
          <a:p>
            <a:pPr indent="-857250" lvl="0" marL="857250" rtl="0" algn="l">
              <a:lnSpc>
                <a:spcPct val="90000"/>
              </a:lnSpc>
              <a:spcBef>
                <a:spcPts val="0"/>
              </a:spcBef>
              <a:spcAft>
                <a:spcPts val="0"/>
              </a:spcAft>
              <a:buClr>
                <a:schemeClr val="dk2"/>
              </a:buClr>
              <a:buSzPts val="4400"/>
              <a:buFont typeface="Arial"/>
              <a:buAutoNum type="romanUcPeriod" startAt="4"/>
            </a:pPr>
            <a:r>
              <a:rPr lang="en-US"/>
              <a:t>Conclusion and Future Work</a:t>
            </a:r>
            <a:endParaRPr/>
          </a:p>
        </p:txBody>
      </p:sp>
      <p:pic>
        <p:nvPicPr>
          <p:cNvPr descr="Vase on a table with leaves, books, ornament, chair" id="769" name="Google Shape;769;p23"/>
          <p:cNvPicPr preferRelativeResize="0"/>
          <p:nvPr>
            <p:ph idx="2" type="pic"/>
          </p:nvPr>
        </p:nvPicPr>
        <p:blipFill rotWithShape="1">
          <a:blip r:embed="rId3">
            <a:alphaModFix/>
          </a:blip>
          <a:srcRect b="0" l="0" r="0" t="0"/>
          <a:stretch/>
        </p:blipFill>
        <p:spPr>
          <a:xfrm>
            <a:off x="6483096" y="0"/>
            <a:ext cx="5020056" cy="6848856"/>
          </a:xfrm>
          <a:prstGeom prst="rect">
            <a:avLst/>
          </a:prstGeom>
          <a:solidFill>
            <a:schemeClr val="accent3"/>
          </a:solid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24"/>
          <p:cNvSpPr txBox="1"/>
          <p:nvPr>
            <p:ph type="ctrTitle"/>
          </p:nvPr>
        </p:nvSpPr>
        <p:spPr>
          <a:xfrm>
            <a:off x="422898" y="234778"/>
            <a:ext cx="4711825" cy="148281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2"/>
              </a:buClr>
              <a:buSzPts val="4400"/>
              <a:buFont typeface="Arial"/>
              <a:buNone/>
            </a:pPr>
            <a:r>
              <a:rPr lang="en-US"/>
              <a:t>Conclusion and Future Work</a:t>
            </a:r>
            <a:endParaRPr/>
          </a:p>
        </p:txBody>
      </p:sp>
      <p:sp>
        <p:nvSpPr>
          <p:cNvPr id="775" name="Google Shape;775;p24"/>
          <p:cNvSpPr txBox="1"/>
          <p:nvPr>
            <p:ph idx="1" type="subTitle"/>
          </p:nvPr>
        </p:nvSpPr>
        <p:spPr>
          <a:xfrm>
            <a:off x="422899" y="1841157"/>
            <a:ext cx="6115061" cy="4477718"/>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15000"/>
              </a:lnSpc>
              <a:spcBef>
                <a:spcPts val="0"/>
              </a:spcBef>
              <a:spcAft>
                <a:spcPts val="0"/>
              </a:spcAft>
              <a:buClr>
                <a:schemeClr val="dk1"/>
              </a:buClr>
              <a:buSzPct val="38629"/>
              <a:buNone/>
            </a:pPr>
            <a:r>
              <a:rPr lang="en-US" sz="1800">
                <a:solidFill>
                  <a:schemeClr val="dk1"/>
                </a:solidFill>
              </a:rPr>
              <a:t>Overall, </a:t>
            </a:r>
            <a:endParaRPr sz="1800">
              <a:solidFill>
                <a:schemeClr val="dk1"/>
              </a:solidFill>
            </a:endParaRPr>
          </a:p>
          <a:p>
            <a:pPr indent="-277177" lvl="0" marL="285750" rtl="0" algn="l">
              <a:lnSpc>
                <a:spcPct val="115000"/>
              </a:lnSpc>
              <a:spcBef>
                <a:spcPts val="0"/>
              </a:spcBef>
              <a:spcAft>
                <a:spcPts val="0"/>
              </a:spcAft>
              <a:buClr>
                <a:schemeClr val="dk1"/>
              </a:buClr>
              <a:buSzPct val="100000"/>
              <a:buFont typeface="Arial"/>
              <a:buChar char="•"/>
            </a:pPr>
            <a:r>
              <a:rPr lang="en-US" sz="1800">
                <a:solidFill>
                  <a:schemeClr val="dk1"/>
                </a:solidFill>
              </a:rPr>
              <a:t>Built a scalable ‘California Housing Market’ big data application leveraging various services in AWS cloud platform.</a:t>
            </a:r>
            <a:endParaRPr sz="1800">
              <a:solidFill>
                <a:schemeClr val="dk1"/>
              </a:solidFill>
            </a:endParaRPr>
          </a:p>
          <a:p>
            <a:pPr indent="-277177" lvl="0" marL="285750" rtl="0" algn="l">
              <a:lnSpc>
                <a:spcPct val="115000"/>
              </a:lnSpc>
              <a:spcBef>
                <a:spcPts val="0"/>
              </a:spcBef>
              <a:spcAft>
                <a:spcPts val="0"/>
              </a:spcAft>
              <a:buClr>
                <a:schemeClr val="dk1"/>
              </a:buClr>
              <a:buSzPct val="100000"/>
              <a:buFont typeface="Arial"/>
              <a:buChar char="•"/>
            </a:pPr>
            <a:r>
              <a:rPr lang="en-US" sz="1800">
                <a:solidFill>
                  <a:schemeClr val="dk1"/>
                </a:solidFill>
              </a:rPr>
              <a:t>It serves as a search platform for the home buyers to view the properties, get the best price quote and insights about house price variation due to the presence of schools</a:t>
            </a:r>
            <a:endParaRPr/>
          </a:p>
          <a:p>
            <a:pPr indent="0" lvl="0" marL="0" rtl="0" algn="l">
              <a:lnSpc>
                <a:spcPct val="115000"/>
              </a:lnSpc>
              <a:spcBef>
                <a:spcPts val="0"/>
              </a:spcBef>
              <a:spcAft>
                <a:spcPts val="0"/>
              </a:spcAft>
              <a:buClr>
                <a:schemeClr val="dk1"/>
              </a:buClr>
              <a:buSzPct val="100000"/>
              <a:buNone/>
            </a:pPr>
            <a:r>
              <a:t/>
            </a:r>
            <a:endParaRPr sz="1800">
              <a:solidFill>
                <a:schemeClr val="dk1"/>
              </a:solidFill>
            </a:endParaRPr>
          </a:p>
          <a:p>
            <a:pPr indent="0" lvl="0" marL="0" rtl="0" algn="l">
              <a:lnSpc>
                <a:spcPct val="115000"/>
              </a:lnSpc>
              <a:spcBef>
                <a:spcPts val="0"/>
              </a:spcBef>
              <a:spcAft>
                <a:spcPts val="0"/>
              </a:spcAft>
              <a:buClr>
                <a:schemeClr val="dk1"/>
              </a:buClr>
              <a:buSzPct val="100000"/>
              <a:buNone/>
            </a:pPr>
            <a:r>
              <a:rPr lang="en-US" sz="1800">
                <a:solidFill>
                  <a:schemeClr val="dk1"/>
                </a:solidFill>
              </a:rPr>
              <a:t>As a future work, </a:t>
            </a:r>
            <a:endParaRPr/>
          </a:p>
          <a:p>
            <a:pPr indent="-277177" lvl="0" marL="285750" rtl="0" algn="l">
              <a:lnSpc>
                <a:spcPct val="115000"/>
              </a:lnSpc>
              <a:spcBef>
                <a:spcPts val="0"/>
              </a:spcBef>
              <a:spcAft>
                <a:spcPts val="0"/>
              </a:spcAft>
              <a:buClr>
                <a:schemeClr val="dk1"/>
              </a:buClr>
              <a:buSzPct val="100000"/>
              <a:buFont typeface="Arial"/>
              <a:buChar char="•"/>
            </a:pPr>
            <a:r>
              <a:rPr lang="en-US" sz="1800">
                <a:solidFill>
                  <a:schemeClr val="dk1"/>
                </a:solidFill>
              </a:rPr>
              <a:t>The application can be improvised to use AWS Kinesis to live capture the data and analytics</a:t>
            </a:r>
            <a:endParaRPr/>
          </a:p>
          <a:p>
            <a:pPr indent="-277177" lvl="0" marL="285750" rtl="0" algn="l">
              <a:lnSpc>
                <a:spcPct val="115000"/>
              </a:lnSpc>
              <a:spcBef>
                <a:spcPts val="0"/>
              </a:spcBef>
              <a:spcAft>
                <a:spcPts val="0"/>
              </a:spcAft>
              <a:buClr>
                <a:schemeClr val="dk1"/>
              </a:buClr>
              <a:buSzPct val="100000"/>
              <a:buFont typeface="Arial"/>
              <a:buChar char="•"/>
            </a:pPr>
            <a:r>
              <a:rPr lang="en-US" sz="1800">
                <a:solidFill>
                  <a:schemeClr val="dk1"/>
                </a:solidFill>
              </a:rPr>
              <a:t>Event triggering through AWS Lambda to connect various AWS component’s and data pipeline for continuous deployment and execution in a single click</a:t>
            </a:r>
            <a:endParaRPr sz="1800">
              <a:solidFill>
                <a:schemeClr val="dk1"/>
              </a:solidFill>
            </a:endParaRPr>
          </a:p>
          <a:p>
            <a:pPr indent="0" lvl="0" marL="0" rtl="0" algn="l">
              <a:lnSpc>
                <a:spcPct val="115000"/>
              </a:lnSpc>
              <a:spcBef>
                <a:spcPts val="0"/>
              </a:spcBef>
              <a:spcAft>
                <a:spcPts val="0"/>
              </a:spcAft>
              <a:buClr>
                <a:schemeClr val="dk1"/>
              </a:buClr>
              <a:buSzPct val="38629"/>
              <a:buFont typeface="Arial"/>
              <a:buNone/>
            </a:pPr>
            <a:r>
              <a:t/>
            </a:r>
            <a:endParaRPr sz="19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ct val="38629"/>
              <a:buFont typeface="Arial"/>
              <a:buNone/>
            </a:pPr>
            <a:r>
              <a:t/>
            </a:r>
            <a:endParaRPr sz="2847">
              <a:solidFill>
                <a:schemeClr val="dk1"/>
              </a:solidFill>
              <a:latin typeface="Calibri"/>
              <a:ea typeface="Calibri"/>
              <a:cs typeface="Calibri"/>
              <a:sym typeface="Calibri"/>
            </a:endParaRPr>
          </a:p>
          <a:p>
            <a:pPr indent="-387350" lvl="1" marL="971550" rtl="0" algn="l">
              <a:lnSpc>
                <a:spcPct val="140000"/>
              </a:lnSpc>
              <a:spcBef>
                <a:spcPts val="0"/>
              </a:spcBef>
              <a:spcAft>
                <a:spcPts val="0"/>
              </a:spcAft>
              <a:buSzPct val="100000"/>
              <a:buFont typeface="Arial"/>
              <a:buNone/>
            </a:pPr>
            <a:r>
              <a:t/>
            </a:r>
            <a:endParaRPr/>
          </a:p>
        </p:txBody>
      </p:sp>
      <p:pic>
        <p:nvPicPr>
          <p:cNvPr descr="Vase on a table with leaves, books, ornament, chair" id="776" name="Google Shape;776;p24"/>
          <p:cNvPicPr preferRelativeResize="0"/>
          <p:nvPr>
            <p:ph idx="2" type="pic"/>
          </p:nvPr>
        </p:nvPicPr>
        <p:blipFill rotWithShape="1">
          <a:blip r:embed="rId3">
            <a:alphaModFix/>
          </a:blip>
          <a:srcRect b="0" l="0" r="0" t="0"/>
          <a:stretch/>
        </p:blipFill>
        <p:spPr>
          <a:xfrm>
            <a:off x="6791327" y="0"/>
            <a:ext cx="4711825" cy="6848856"/>
          </a:xfrm>
          <a:prstGeom prst="rect">
            <a:avLst/>
          </a:prstGeom>
          <a:solidFill>
            <a:schemeClr val="accent3"/>
          </a:solid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25"/>
          <p:cNvSpPr txBox="1"/>
          <p:nvPr>
            <p:ph type="title"/>
          </p:nvPr>
        </p:nvSpPr>
        <p:spPr>
          <a:xfrm>
            <a:off x="420624" y="365125"/>
            <a:ext cx="10543032"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5200"/>
              <a:buFont typeface="Arial"/>
              <a:buNone/>
            </a:pPr>
            <a:r>
              <a:rPr lang="en-US"/>
              <a:t>References</a:t>
            </a:r>
            <a:endParaRPr/>
          </a:p>
        </p:txBody>
      </p:sp>
      <p:sp>
        <p:nvSpPr>
          <p:cNvPr id="782" name="Google Shape;782;p25"/>
          <p:cNvSpPr txBox="1"/>
          <p:nvPr>
            <p:ph idx="1" type="body"/>
          </p:nvPr>
        </p:nvSpPr>
        <p:spPr>
          <a:xfrm>
            <a:off x="420625" y="1474470"/>
            <a:ext cx="10946892" cy="4789169"/>
          </a:xfrm>
          <a:prstGeom prst="rect">
            <a:avLst/>
          </a:prstGeom>
          <a:noFill/>
          <a:ln>
            <a:noFill/>
          </a:ln>
        </p:spPr>
        <p:txBody>
          <a:bodyPr anchorCtr="0" anchor="t" bIns="45700" lIns="91425" spcFirstLastPara="1" rIns="91425" wrap="square" tIns="45700">
            <a:normAutofit fontScale="62500" lnSpcReduction="20000"/>
          </a:bodyPr>
          <a:lstStyle/>
          <a:p>
            <a:pPr indent="-342900" lvl="0" marL="342900" rtl="0" algn="l">
              <a:lnSpc>
                <a:spcPct val="120000"/>
              </a:lnSpc>
              <a:spcBef>
                <a:spcPts val="0"/>
              </a:spcBef>
              <a:spcAft>
                <a:spcPts val="0"/>
              </a:spcAft>
              <a:buClr>
                <a:schemeClr val="dk1"/>
              </a:buClr>
              <a:buSzPct val="100000"/>
              <a:buFont typeface="Arial"/>
              <a:buChar char="•"/>
            </a:pPr>
            <a:r>
              <a:rPr lang="en-US" u="sng">
                <a:solidFill>
                  <a:schemeClr val="dk1"/>
                </a:solidFill>
                <a:hlinkClick r:id="rId3">
                  <a:extLst>
                    <a:ext uri="{A12FA001-AC4F-418D-AE19-62706E023703}">
                      <ahyp:hlinkClr val="tx"/>
                    </a:ext>
                  </a:extLst>
                </a:hlinkClick>
              </a:rPr>
              <a:t>https://www.dreamstime.com/illustration/california-houses.html</a:t>
            </a:r>
            <a:endParaRPr>
              <a:solidFill>
                <a:schemeClr val="dk1"/>
              </a:solidFill>
            </a:endParaRPr>
          </a:p>
          <a:p>
            <a:pPr indent="-342900" lvl="0" marL="342900" rtl="0" algn="l">
              <a:lnSpc>
                <a:spcPct val="120000"/>
              </a:lnSpc>
              <a:spcBef>
                <a:spcPts val="1000"/>
              </a:spcBef>
              <a:spcAft>
                <a:spcPts val="0"/>
              </a:spcAft>
              <a:buClr>
                <a:schemeClr val="dk1"/>
              </a:buClr>
              <a:buSzPct val="100000"/>
              <a:buFont typeface="Arial"/>
              <a:buChar char="•"/>
            </a:pPr>
            <a:r>
              <a:rPr lang="en-US" u="sng">
                <a:solidFill>
                  <a:schemeClr val="dk1"/>
                </a:solidFill>
                <a:hlinkClick r:id="rId4">
                  <a:extLst>
                    <a:ext uri="{A12FA001-AC4F-418D-AE19-62706E023703}">
                      <ahyp:hlinkClr val="tx"/>
                    </a:ext>
                  </a:extLst>
                </a:hlinkClick>
              </a:rPr>
              <a:t>https://templates.office.com/en-us/presentations</a:t>
            </a:r>
            <a:endParaRPr>
              <a:solidFill>
                <a:schemeClr val="dk1"/>
              </a:solidFill>
            </a:endParaRPr>
          </a:p>
          <a:p>
            <a:pPr indent="-342900" lvl="0" marL="342900" rtl="0" algn="l">
              <a:lnSpc>
                <a:spcPct val="120000"/>
              </a:lnSpc>
              <a:spcBef>
                <a:spcPts val="1000"/>
              </a:spcBef>
              <a:spcAft>
                <a:spcPts val="0"/>
              </a:spcAft>
              <a:buClr>
                <a:schemeClr val="dk1"/>
              </a:buClr>
              <a:buSzPct val="100000"/>
              <a:buFont typeface="Arial"/>
              <a:buChar char="•"/>
            </a:pPr>
            <a:r>
              <a:rPr lang="en-US" u="sng">
                <a:solidFill>
                  <a:schemeClr val="dk1"/>
                </a:solidFill>
                <a:hlinkClick r:id="rId5">
                  <a:extLst>
                    <a:ext uri="{A12FA001-AC4F-418D-AE19-62706E023703}">
                      <ahyp:hlinkClr val="tx"/>
                    </a:ext>
                  </a:extLst>
                </a:hlinkClick>
              </a:rPr>
              <a:t>https://homeshots.us/</a:t>
            </a:r>
            <a:endParaRPr>
              <a:solidFill>
                <a:schemeClr val="dk1"/>
              </a:solidFill>
            </a:endParaRPr>
          </a:p>
          <a:p>
            <a:pPr indent="-342900" lvl="0" marL="342900" rtl="0" algn="l">
              <a:lnSpc>
                <a:spcPct val="120000"/>
              </a:lnSpc>
              <a:spcBef>
                <a:spcPts val="1000"/>
              </a:spcBef>
              <a:spcAft>
                <a:spcPts val="0"/>
              </a:spcAft>
              <a:buClr>
                <a:schemeClr val="dk1"/>
              </a:buClr>
              <a:buSzPct val="100000"/>
              <a:buFont typeface="Arial"/>
              <a:buChar char="•"/>
            </a:pPr>
            <a:r>
              <a:rPr lang="en-US" u="sng">
                <a:solidFill>
                  <a:schemeClr val="dk1"/>
                </a:solidFill>
                <a:hlinkClick r:id="rId6">
                  <a:extLst>
                    <a:ext uri="{A12FA001-AC4F-418D-AE19-62706E023703}">
                      <ahyp:hlinkClr val="tx"/>
                    </a:ext>
                  </a:extLst>
                </a:hlinkClick>
              </a:rPr>
              <a:t>https://www.ccsa.org/what-we-do/student-success</a:t>
            </a:r>
            <a:endParaRPr>
              <a:solidFill>
                <a:schemeClr val="dk1"/>
              </a:solidFill>
            </a:endParaRPr>
          </a:p>
          <a:p>
            <a:pPr indent="-342900" lvl="0" marL="342900" rtl="0" algn="l">
              <a:lnSpc>
                <a:spcPct val="120000"/>
              </a:lnSpc>
              <a:spcBef>
                <a:spcPts val="1000"/>
              </a:spcBef>
              <a:spcAft>
                <a:spcPts val="0"/>
              </a:spcAft>
              <a:buClr>
                <a:schemeClr val="dk1"/>
              </a:buClr>
              <a:buSzPct val="100000"/>
              <a:buFont typeface="Arial"/>
              <a:buChar char="•"/>
            </a:pPr>
            <a:r>
              <a:rPr lang="en-US" u="sng">
                <a:solidFill>
                  <a:schemeClr val="dk1"/>
                </a:solidFill>
                <a:hlinkClick r:id="rId7">
                  <a:extLst>
                    <a:ext uri="{A12FA001-AC4F-418D-AE19-62706E023703}">
                      <ahyp:hlinkClr val="tx"/>
                    </a:ext>
                  </a:extLst>
                </a:hlinkClick>
              </a:rPr>
              <a:t>https://www.zillow.com/homes/for_sale/</a:t>
            </a:r>
            <a:endParaRPr>
              <a:solidFill>
                <a:schemeClr val="dk1"/>
              </a:solidFill>
            </a:endParaRPr>
          </a:p>
          <a:p>
            <a:pPr indent="-342900" lvl="0" marL="342900" rtl="0" algn="l">
              <a:lnSpc>
                <a:spcPct val="120000"/>
              </a:lnSpc>
              <a:spcBef>
                <a:spcPts val="1000"/>
              </a:spcBef>
              <a:spcAft>
                <a:spcPts val="0"/>
              </a:spcAft>
              <a:buClr>
                <a:schemeClr val="dk1"/>
              </a:buClr>
              <a:buSzPct val="100000"/>
              <a:buFont typeface="Arial"/>
              <a:buChar char="•"/>
            </a:pPr>
            <a:r>
              <a:rPr lang="en-US" u="sng">
                <a:solidFill>
                  <a:schemeClr val="dk1"/>
                </a:solidFill>
                <a:hlinkClick r:id="rId8">
                  <a:extLst>
                    <a:ext uri="{A12FA001-AC4F-418D-AE19-62706E023703}">
                      <ahyp:hlinkClr val="tx"/>
                    </a:ext>
                  </a:extLst>
                </a:hlinkClick>
              </a:rPr>
              <a:t>https://www.tableau.com/</a:t>
            </a:r>
            <a:endParaRPr>
              <a:solidFill>
                <a:schemeClr val="dk1"/>
              </a:solidFill>
            </a:endParaRPr>
          </a:p>
          <a:p>
            <a:pPr indent="-342900" lvl="0" marL="342900" rtl="0" algn="l">
              <a:lnSpc>
                <a:spcPct val="120000"/>
              </a:lnSpc>
              <a:spcBef>
                <a:spcPts val="1000"/>
              </a:spcBef>
              <a:spcAft>
                <a:spcPts val="0"/>
              </a:spcAft>
              <a:buClr>
                <a:schemeClr val="dk1"/>
              </a:buClr>
              <a:buSzPct val="100000"/>
              <a:buFont typeface="Arial"/>
              <a:buChar char="•"/>
            </a:pPr>
            <a:r>
              <a:rPr lang="en-US" u="sng">
                <a:solidFill>
                  <a:schemeClr val="dk1"/>
                </a:solidFill>
                <a:hlinkClick r:id="rId9">
                  <a:extLst>
                    <a:ext uri="{A12FA001-AC4F-418D-AE19-62706E023703}">
                      <ahyp:hlinkClr val="tx"/>
                    </a:ext>
                  </a:extLst>
                </a:hlinkClick>
              </a:rPr>
              <a:t>https://public.tableau.com/app/discover</a:t>
            </a:r>
            <a:endParaRPr>
              <a:solidFill>
                <a:schemeClr val="dk1"/>
              </a:solidFill>
            </a:endParaRPr>
          </a:p>
          <a:p>
            <a:pPr indent="-342900" lvl="0" marL="342900" rtl="0" algn="l">
              <a:lnSpc>
                <a:spcPct val="120000"/>
              </a:lnSpc>
              <a:spcBef>
                <a:spcPts val="1000"/>
              </a:spcBef>
              <a:spcAft>
                <a:spcPts val="0"/>
              </a:spcAft>
              <a:buClr>
                <a:schemeClr val="dk1"/>
              </a:buClr>
              <a:buSzPct val="100000"/>
              <a:buFont typeface="Arial"/>
              <a:buChar char="•"/>
            </a:pPr>
            <a:r>
              <a:rPr lang="en-US" u="sng">
                <a:solidFill>
                  <a:schemeClr val="dk1"/>
                </a:solidFill>
                <a:hlinkClick r:id="rId10">
                  <a:extLst>
                    <a:ext uri="{A12FA001-AC4F-418D-AE19-62706E023703}">
                      <ahyp:hlinkClr val="tx"/>
                    </a:ext>
                  </a:extLst>
                </a:hlinkClick>
              </a:rPr>
              <a:t>https://www.zillow.com/https://jupyter.org/</a:t>
            </a:r>
            <a:endParaRPr>
              <a:solidFill>
                <a:schemeClr val="dk1"/>
              </a:solidFill>
            </a:endParaRPr>
          </a:p>
          <a:p>
            <a:pPr indent="-342900" lvl="0" marL="342900" rtl="0" algn="l">
              <a:lnSpc>
                <a:spcPct val="120000"/>
              </a:lnSpc>
              <a:spcBef>
                <a:spcPts val="1000"/>
              </a:spcBef>
              <a:spcAft>
                <a:spcPts val="0"/>
              </a:spcAft>
              <a:buClr>
                <a:schemeClr val="dk1"/>
              </a:buClr>
              <a:buSzPct val="100000"/>
              <a:buFont typeface="Arial"/>
              <a:buChar char="•"/>
            </a:pPr>
            <a:r>
              <a:rPr lang="en-US" u="sng">
                <a:solidFill>
                  <a:schemeClr val="dk1"/>
                </a:solidFill>
                <a:hlinkClick r:id="rId11">
                  <a:extLst>
                    <a:ext uri="{A12FA001-AC4F-418D-AE19-62706E023703}">
                      <ahyp:hlinkClr val="tx"/>
                    </a:ext>
                  </a:extLst>
                </a:hlinkClick>
              </a:rPr>
              <a:t>https://www.wix.com/</a:t>
            </a:r>
            <a:endParaRPr>
              <a:solidFill>
                <a:schemeClr val="dk1"/>
              </a:solidFill>
            </a:endParaRPr>
          </a:p>
          <a:p>
            <a:pPr indent="-342900" lvl="0" marL="342900" rtl="0" algn="l">
              <a:lnSpc>
                <a:spcPct val="120000"/>
              </a:lnSpc>
              <a:spcBef>
                <a:spcPts val="1000"/>
              </a:spcBef>
              <a:spcAft>
                <a:spcPts val="0"/>
              </a:spcAft>
              <a:buClr>
                <a:schemeClr val="dk1"/>
              </a:buClr>
              <a:buSzPct val="100000"/>
              <a:buFont typeface="Arial"/>
              <a:buChar char="•"/>
            </a:pPr>
            <a:r>
              <a:rPr lang="en-US" u="sng">
                <a:solidFill>
                  <a:schemeClr val="dk1"/>
                </a:solidFill>
                <a:hlinkClick r:id="rId12">
                  <a:extLst>
                    <a:ext uri="{A12FA001-AC4F-418D-AE19-62706E023703}">
                      <ahyp:hlinkClr val="tx"/>
                    </a:ext>
                  </a:extLst>
                </a:hlinkClick>
              </a:rPr>
              <a:t>https://www.dreamstime.com/illustration/california-houses.html</a:t>
            </a:r>
            <a:endParaRPr>
              <a:solidFill>
                <a:schemeClr val="dk1"/>
              </a:solidFill>
            </a:endParaRPr>
          </a:p>
          <a:p>
            <a:pPr indent="-342900" lvl="0" marL="342900" rtl="0" algn="l">
              <a:lnSpc>
                <a:spcPct val="120000"/>
              </a:lnSpc>
              <a:spcBef>
                <a:spcPts val="1000"/>
              </a:spcBef>
              <a:spcAft>
                <a:spcPts val="0"/>
              </a:spcAft>
              <a:buClr>
                <a:schemeClr val="dk1"/>
              </a:buClr>
              <a:buSzPct val="100000"/>
              <a:buFont typeface="Arial"/>
              <a:buChar char="•"/>
            </a:pPr>
            <a:r>
              <a:rPr lang="en-US" u="sng">
                <a:solidFill>
                  <a:schemeClr val="dk1"/>
                </a:solidFill>
                <a:hlinkClick r:id="rId13">
                  <a:extLst>
                    <a:ext uri="{A12FA001-AC4F-418D-AE19-62706E023703}">
                      <ahyp:hlinkClr val="tx"/>
                    </a:ext>
                  </a:extLst>
                </a:hlinkClick>
              </a:rPr>
              <a:t>https://templates.office.com/en-us/presentations</a:t>
            </a:r>
            <a:endParaRPr>
              <a:solidFill>
                <a:schemeClr val="dk1"/>
              </a:solidFill>
            </a:endParaRPr>
          </a:p>
          <a:p>
            <a:pPr indent="-342900" lvl="0" marL="342900" rtl="0" algn="l">
              <a:lnSpc>
                <a:spcPct val="120000"/>
              </a:lnSpc>
              <a:spcBef>
                <a:spcPts val="1000"/>
              </a:spcBef>
              <a:spcAft>
                <a:spcPts val="0"/>
              </a:spcAft>
              <a:buClr>
                <a:schemeClr val="dk1"/>
              </a:buClr>
              <a:buSzPct val="100000"/>
              <a:buFont typeface="Arial"/>
              <a:buChar char="•"/>
            </a:pPr>
            <a:r>
              <a:rPr lang="en-US" u="sng">
                <a:solidFill>
                  <a:schemeClr val="dk1"/>
                </a:solidFill>
                <a:hlinkClick r:id="rId14">
                  <a:extLst>
                    <a:ext uri="{A12FA001-AC4F-418D-AE19-62706E023703}">
                      <ahyp:hlinkClr val="tx"/>
                    </a:ext>
                  </a:extLst>
                </a:hlinkClick>
              </a:rPr>
              <a:t>https://homeshots.us/</a:t>
            </a:r>
            <a:endParaRPr>
              <a:solidFill>
                <a:schemeClr val="dk1"/>
              </a:solidFill>
            </a:endParaRPr>
          </a:p>
          <a:p>
            <a:pPr indent="-342900" lvl="0" marL="342900" rtl="0" algn="l">
              <a:lnSpc>
                <a:spcPct val="120000"/>
              </a:lnSpc>
              <a:spcBef>
                <a:spcPts val="1000"/>
              </a:spcBef>
              <a:spcAft>
                <a:spcPts val="0"/>
              </a:spcAft>
              <a:buClr>
                <a:schemeClr val="dk1"/>
              </a:buClr>
              <a:buSzPct val="100000"/>
              <a:buFont typeface="Arial"/>
              <a:buChar char="•"/>
            </a:pPr>
            <a:r>
              <a:rPr lang="en-US" u="sng">
                <a:solidFill>
                  <a:schemeClr val="dk1"/>
                </a:solidFill>
                <a:hlinkClick r:id="rId15">
                  <a:extLst>
                    <a:ext uri="{A12FA001-AC4F-418D-AE19-62706E023703}">
                      <ahyp:hlinkClr val="tx"/>
                    </a:ext>
                  </a:extLst>
                </a:hlinkClick>
              </a:rPr>
              <a:t>https://docs.aws.amazon.com/AWSCloudFormation/latest/UserGuide/cfn-whatis-howdoesitwork.html</a:t>
            </a:r>
            <a:endParaRPr>
              <a:solidFill>
                <a:schemeClr val="dk1"/>
              </a:solidFill>
            </a:endParaRPr>
          </a:p>
        </p:txBody>
      </p:sp>
      <p:sp>
        <p:nvSpPr>
          <p:cNvPr id="783" name="Google Shape;783;p25"/>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Wednesday, November 23, 2022</a:t>
            </a:r>
            <a:endParaRPr/>
          </a:p>
        </p:txBody>
      </p:sp>
      <p:sp>
        <p:nvSpPr>
          <p:cNvPr id="784" name="Google Shape;784;p25"/>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DATA-228 Sec 22 Term Project: Data Works</a:t>
            </a:r>
            <a:endParaRPr/>
          </a:p>
        </p:txBody>
      </p:sp>
      <p:sp>
        <p:nvSpPr>
          <p:cNvPr id="785" name="Google Shape;785;p25"/>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University Marks | Strategic Communications and Marketing" id="786" name="Google Shape;786;p25"/>
          <p:cNvPicPr preferRelativeResize="0"/>
          <p:nvPr/>
        </p:nvPicPr>
        <p:blipFill rotWithShape="1">
          <a:blip r:embed="rId16">
            <a:alphaModFix/>
          </a:blip>
          <a:srcRect b="26292" l="0" r="0" t="20524"/>
          <a:stretch/>
        </p:blipFill>
        <p:spPr>
          <a:xfrm>
            <a:off x="9224049" y="34290"/>
            <a:ext cx="2178519" cy="79904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26"/>
          <p:cNvSpPr txBox="1"/>
          <p:nvPr>
            <p:ph type="title"/>
          </p:nvPr>
        </p:nvSpPr>
        <p:spPr>
          <a:xfrm>
            <a:off x="420623" y="365760"/>
            <a:ext cx="11067089" cy="1325880"/>
          </a:xfrm>
          <a:prstGeom prst="rect">
            <a:avLst/>
          </a:prstGeom>
          <a:noFill/>
          <a:ln>
            <a:noFill/>
          </a:ln>
        </p:spPr>
        <p:txBody>
          <a:bodyPr anchorCtr="0" anchor="ctr" bIns="45700" lIns="91425" spcFirstLastPara="1" rIns="91425" wrap="square" tIns="45700">
            <a:normAutofit/>
          </a:bodyPr>
          <a:lstStyle/>
          <a:p>
            <a:pPr indent="0" lvl="0" marL="0" rtl="0" algn="l">
              <a:lnSpc>
                <a:spcPct val="53846"/>
              </a:lnSpc>
              <a:spcBef>
                <a:spcPts val="0"/>
              </a:spcBef>
              <a:spcAft>
                <a:spcPts val="0"/>
              </a:spcAft>
              <a:buClr>
                <a:schemeClr val="dk2"/>
              </a:buClr>
              <a:buSzPts val="5200"/>
              <a:buFont typeface="Arial"/>
              <a:buNone/>
            </a:pPr>
            <a:r>
              <a:rPr lang="en-US"/>
              <a:t>Team</a:t>
            </a:r>
            <a:endParaRPr/>
          </a:p>
        </p:txBody>
      </p:sp>
      <p:sp>
        <p:nvSpPr>
          <p:cNvPr id="792" name="Google Shape;792;p26"/>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Wednesday, November 23, 2022</a:t>
            </a:r>
            <a:endParaRPr/>
          </a:p>
        </p:txBody>
      </p:sp>
      <p:sp>
        <p:nvSpPr>
          <p:cNvPr id="793" name="Google Shape;793;p26"/>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DATA-228 Sec 22 Term Project: Data Works</a:t>
            </a:r>
            <a:endParaRPr/>
          </a:p>
        </p:txBody>
      </p:sp>
      <p:sp>
        <p:nvSpPr>
          <p:cNvPr id="794" name="Google Shape;794;p26"/>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University Marks | Strategic Communications and Marketing" id="795" name="Google Shape;795;p26"/>
          <p:cNvPicPr preferRelativeResize="0"/>
          <p:nvPr/>
        </p:nvPicPr>
        <p:blipFill rotWithShape="1">
          <a:blip r:embed="rId3">
            <a:alphaModFix/>
          </a:blip>
          <a:srcRect b="26292" l="0" r="0" t="20524"/>
          <a:stretch/>
        </p:blipFill>
        <p:spPr>
          <a:xfrm>
            <a:off x="9224049" y="34290"/>
            <a:ext cx="2178519" cy="799043"/>
          </a:xfrm>
          <a:prstGeom prst="rect">
            <a:avLst/>
          </a:prstGeom>
          <a:noFill/>
          <a:ln>
            <a:noFill/>
          </a:ln>
        </p:spPr>
      </p:pic>
      <p:pic>
        <p:nvPicPr>
          <p:cNvPr id="796" name="Google Shape;796;p26"/>
          <p:cNvPicPr preferRelativeResize="0"/>
          <p:nvPr/>
        </p:nvPicPr>
        <p:blipFill rotWithShape="1">
          <a:blip r:embed="rId4">
            <a:alphaModFix/>
          </a:blip>
          <a:srcRect b="0" l="0" r="0" t="0"/>
          <a:stretch/>
        </p:blipFill>
        <p:spPr>
          <a:xfrm>
            <a:off x="454939" y="1623060"/>
            <a:ext cx="10986065" cy="306085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pic>
        <p:nvPicPr>
          <p:cNvPr id="801" name="Google Shape;801;p27"/>
          <p:cNvPicPr preferRelativeResize="0"/>
          <p:nvPr/>
        </p:nvPicPr>
        <p:blipFill rotWithShape="1">
          <a:blip r:embed="rId3">
            <a:alphaModFix/>
          </a:blip>
          <a:srcRect b="0" l="0" r="0" t="0"/>
          <a:stretch/>
        </p:blipFill>
        <p:spPr>
          <a:xfrm>
            <a:off x="-11798" y="0"/>
            <a:ext cx="11502000" cy="4025718"/>
          </a:xfrm>
          <a:prstGeom prst="rect">
            <a:avLst/>
          </a:prstGeom>
          <a:noFill/>
          <a:ln>
            <a:noFill/>
          </a:ln>
        </p:spPr>
      </p:pic>
      <p:sp>
        <p:nvSpPr>
          <p:cNvPr id="802" name="Google Shape;802;p27"/>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Wednesday, November 23, 2022</a:t>
            </a:r>
            <a:endParaRPr/>
          </a:p>
        </p:txBody>
      </p:sp>
      <p:sp>
        <p:nvSpPr>
          <p:cNvPr id="803" name="Google Shape;803;p27"/>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DATA-228 Sec 22 Term Project: Data Works</a:t>
            </a:r>
            <a:endParaRPr/>
          </a:p>
        </p:txBody>
      </p:sp>
      <p:sp>
        <p:nvSpPr>
          <p:cNvPr id="804" name="Google Shape;804;p27"/>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805" name="Google Shape;805;p27"/>
          <p:cNvSpPr txBox="1"/>
          <p:nvPr/>
        </p:nvSpPr>
        <p:spPr>
          <a:xfrm>
            <a:off x="422899" y="4342767"/>
            <a:ext cx="6467547" cy="1558680"/>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chemeClr val="dk2"/>
              </a:buClr>
              <a:buSzPts val="4400"/>
              <a:buFont typeface="Arial"/>
              <a:buNone/>
            </a:pPr>
            <a:r>
              <a:rPr lang="en-US" sz="4400">
                <a:solidFill>
                  <a:schemeClr val="dk2"/>
                </a:solidFill>
                <a:latin typeface="Arial"/>
                <a:ea typeface="Arial"/>
                <a:cs typeface="Arial"/>
                <a:sym typeface="Arial"/>
              </a:rPr>
              <a:t>Thank You</a:t>
            </a:r>
            <a:endParaRPr/>
          </a:p>
          <a:p>
            <a:pPr indent="0" lvl="0" marL="0" marR="0" rtl="0" algn="l">
              <a:lnSpc>
                <a:spcPct val="90000"/>
              </a:lnSpc>
              <a:spcBef>
                <a:spcPts val="0"/>
              </a:spcBef>
              <a:spcAft>
                <a:spcPts val="0"/>
              </a:spcAft>
              <a:buClr>
                <a:schemeClr val="dk2"/>
              </a:buClr>
              <a:buSzPts val="4400"/>
              <a:buFont typeface="Arial"/>
              <a:buNone/>
            </a:pPr>
            <a:r>
              <a:t/>
            </a:r>
            <a:endParaRPr sz="4400">
              <a:solidFill>
                <a:schemeClr val="dk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3"/>
          <p:cNvSpPr txBox="1"/>
          <p:nvPr>
            <p:ph type="ctrTitle"/>
          </p:nvPr>
        </p:nvSpPr>
        <p:spPr>
          <a:xfrm>
            <a:off x="422898" y="576263"/>
            <a:ext cx="4977777" cy="2967606"/>
          </a:xfrm>
          <a:prstGeom prst="rect">
            <a:avLst/>
          </a:prstGeom>
          <a:noFill/>
          <a:ln>
            <a:noFill/>
          </a:ln>
        </p:spPr>
        <p:txBody>
          <a:bodyPr anchorCtr="0" anchor="b" bIns="45700" lIns="91425" spcFirstLastPara="1" rIns="91425" wrap="square" tIns="45700">
            <a:normAutofit/>
          </a:bodyPr>
          <a:lstStyle/>
          <a:p>
            <a:pPr indent="-857250" lvl="0" marL="857250" rtl="0" algn="l">
              <a:lnSpc>
                <a:spcPct val="90000"/>
              </a:lnSpc>
              <a:spcBef>
                <a:spcPts val="0"/>
              </a:spcBef>
              <a:spcAft>
                <a:spcPts val="0"/>
              </a:spcAft>
              <a:buClr>
                <a:schemeClr val="dk2"/>
              </a:buClr>
              <a:buSzPts val="4400"/>
              <a:buFont typeface="Arial"/>
              <a:buAutoNum type="romanUcPeriod"/>
            </a:pPr>
            <a:r>
              <a:rPr lang="en-US"/>
              <a:t>Introduction</a:t>
            </a:r>
            <a:endParaRPr/>
          </a:p>
        </p:txBody>
      </p:sp>
      <p:sp>
        <p:nvSpPr>
          <p:cNvPr id="427" name="Google Shape;427;p3"/>
          <p:cNvSpPr txBox="1"/>
          <p:nvPr>
            <p:ph idx="1" type="subTitle"/>
          </p:nvPr>
        </p:nvSpPr>
        <p:spPr>
          <a:xfrm>
            <a:off x="422898" y="3764975"/>
            <a:ext cx="4977777" cy="2192683"/>
          </a:xfrm>
          <a:prstGeom prst="rect">
            <a:avLst/>
          </a:prstGeom>
          <a:noFill/>
          <a:ln>
            <a:noFill/>
          </a:ln>
        </p:spPr>
        <p:txBody>
          <a:bodyPr anchorCtr="0" anchor="t" bIns="45700" lIns="91425" spcFirstLastPara="1" rIns="91425" wrap="square" tIns="45700">
            <a:normAutofit/>
          </a:bodyPr>
          <a:lstStyle/>
          <a:p>
            <a:pPr indent="-514350" lvl="1" marL="971550" rtl="0" algn="l">
              <a:lnSpc>
                <a:spcPct val="140000"/>
              </a:lnSpc>
              <a:spcBef>
                <a:spcPts val="0"/>
              </a:spcBef>
              <a:spcAft>
                <a:spcPts val="0"/>
              </a:spcAft>
              <a:buSzPts val="2000"/>
              <a:buFont typeface="Arial"/>
              <a:buAutoNum type="alphaLcPeriod"/>
            </a:pPr>
            <a:r>
              <a:rPr lang="en-US"/>
              <a:t>Problem and Motivation</a:t>
            </a:r>
            <a:endParaRPr/>
          </a:p>
          <a:p>
            <a:pPr indent="-241300" lvl="1" marL="685800" rtl="0" algn="l">
              <a:lnSpc>
                <a:spcPct val="140000"/>
              </a:lnSpc>
              <a:spcBef>
                <a:spcPts val="0"/>
              </a:spcBef>
              <a:spcAft>
                <a:spcPts val="0"/>
              </a:spcAft>
              <a:buSzPts val="2000"/>
              <a:buFont typeface="Arial"/>
              <a:buAutoNum type="alphaLcPeriod"/>
            </a:pPr>
            <a:r>
              <a:rPr lang="en-US"/>
              <a:t>    Project Goals and Objective</a:t>
            </a:r>
            <a:endParaRPr/>
          </a:p>
          <a:p>
            <a:pPr indent="0" lvl="0" marL="685800" rtl="0" algn="l">
              <a:lnSpc>
                <a:spcPct val="140000"/>
              </a:lnSpc>
              <a:spcBef>
                <a:spcPts val="0"/>
              </a:spcBef>
              <a:spcAft>
                <a:spcPts val="0"/>
              </a:spcAft>
              <a:buNone/>
            </a:pPr>
            <a:r>
              <a:t/>
            </a:r>
            <a:endParaRPr/>
          </a:p>
        </p:txBody>
      </p:sp>
      <p:pic>
        <p:nvPicPr>
          <p:cNvPr descr="Vase on a table with leaves, books, ornament, chair" id="428" name="Google Shape;428;p3"/>
          <p:cNvPicPr preferRelativeResize="0"/>
          <p:nvPr>
            <p:ph idx="2" type="pic"/>
          </p:nvPr>
        </p:nvPicPr>
        <p:blipFill rotWithShape="1">
          <a:blip r:embed="rId3">
            <a:alphaModFix/>
          </a:blip>
          <a:srcRect b="0" l="0" r="0" t="0"/>
          <a:stretch/>
        </p:blipFill>
        <p:spPr>
          <a:xfrm>
            <a:off x="6483096" y="0"/>
            <a:ext cx="5020056" cy="6848856"/>
          </a:xfrm>
          <a:prstGeom prst="rect">
            <a:avLst/>
          </a:prstGeom>
          <a:solidFill>
            <a:schemeClr val="accent3"/>
          </a:solid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pic>
        <p:nvPicPr>
          <p:cNvPr descr="Kitchen Light Bar Chairs" id="433" name="Google Shape;433;p5"/>
          <p:cNvPicPr preferRelativeResize="0"/>
          <p:nvPr>
            <p:ph idx="2" type="pic"/>
          </p:nvPr>
        </p:nvPicPr>
        <p:blipFill rotWithShape="1">
          <a:blip r:embed="rId3">
            <a:alphaModFix/>
          </a:blip>
          <a:srcRect b="0" l="0" r="0" t="0"/>
          <a:stretch/>
        </p:blipFill>
        <p:spPr>
          <a:xfrm>
            <a:off x="6364224" y="703728"/>
            <a:ext cx="5129784" cy="1746504"/>
          </a:xfrm>
          <a:prstGeom prst="rect">
            <a:avLst/>
          </a:prstGeom>
          <a:solidFill>
            <a:schemeClr val="accent3"/>
          </a:solidFill>
          <a:ln>
            <a:noFill/>
          </a:ln>
        </p:spPr>
      </p:pic>
      <p:pic>
        <p:nvPicPr>
          <p:cNvPr descr="vase with pink flowers, bowls" id="434" name="Google Shape;434;p5"/>
          <p:cNvPicPr preferRelativeResize="0"/>
          <p:nvPr>
            <p:ph idx="3" type="pic"/>
          </p:nvPr>
        </p:nvPicPr>
        <p:blipFill rotWithShape="1">
          <a:blip r:embed="rId4">
            <a:alphaModFix/>
          </a:blip>
          <a:srcRect b="0" l="0" r="0" t="0"/>
          <a:stretch/>
        </p:blipFill>
        <p:spPr>
          <a:xfrm>
            <a:off x="6361416" y="2559960"/>
            <a:ext cx="5129784" cy="1746504"/>
          </a:xfrm>
          <a:prstGeom prst="rect">
            <a:avLst/>
          </a:prstGeom>
          <a:solidFill>
            <a:schemeClr val="accent3"/>
          </a:solidFill>
          <a:ln>
            <a:noFill/>
          </a:ln>
        </p:spPr>
      </p:pic>
      <p:pic>
        <p:nvPicPr>
          <p:cNvPr descr="A picture containing wall, indoor, white&#10;&#10;Bedroom, book, bed" id="435" name="Google Shape;435;p5"/>
          <p:cNvPicPr preferRelativeResize="0"/>
          <p:nvPr>
            <p:ph idx="4" type="pic"/>
          </p:nvPr>
        </p:nvPicPr>
        <p:blipFill rotWithShape="1">
          <a:blip r:embed="rId5">
            <a:alphaModFix/>
          </a:blip>
          <a:srcRect b="0" l="0" r="0" t="0"/>
          <a:stretch/>
        </p:blipFill>
        <p:spPr>
          <a:xfrm>
            <a:off x="6361416" y="4416192"/>
            <a:ext cx="5129784" cy="1746504"/>
          </a:xfrm>
          <a:prstGeom prst="rect">
            <a:avLst/>
          </a:prstGeom>
          <a:solidFill>
            <a:schemeClr val="accent3"/>
          </a:solidFill>
          <a:ln>
            <a:noFill/>
          </a:ln>
        </p:spPr>
      </p:pic>
      <p:sp>
        <p:nvSpPr>
          <p:cNvPr id="436" name="Google Shape;436;p5"/>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Wednesday, November 23, 2022</a:t>
            </a:r>
            <a:endParaRPr/>
          </a:p>
        </p:txBody>
      </p:sp>
      <p:sp>
        <p:nvSpPr>
          <p:cNvPr id="437" name="Google Shape;437;p5"/>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DATA-228 Sec 22 Term Project: Data Works</a:t>
            </a:r>
            <a:endParaRPr/>
          </a:p>
        </p:txBody>
      </p:sp>
      <p:sp>
        <p:nvSpPr>
          <p:cNvPr id="438" name="Google Shape;438;p5"/>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439" name="Google Shape;439;p5"/>
          <p:cNvPicPr preferRelativeResize="0"/>
          <p:nvPr/>
        </p:nvPicPr>
        <p:blipFill rotWithShape="1">
          <a:blip r:embed="rId6">
            <a:alphaModFix/>
          </a:blip>
          <a:srcRect b="0" l="0" r="0" t="0"/>
          <a:stretch/>
        </p:blipFill>
        <p:spPr>
          <a:xfrm>
            <a:off x="6361416" y="2559960"/>
            <a:ext cx="5129784" cy="1746504"/>
          </a:xfrm>
          <a:prstGeom prst="rect">
            <a:avLst/>
          </a:prstGeom>
          <a:noFill/>
          <a:ln>
            <a:noFill/>
          </a:ln>
        </p:spPr>
      </p:pic>
      <p:pic>
        <p:nvPicPr>
          <p:cNvPr id="440" name="Google Shape;440;p5"/>
          <p:cNvPicPr preferRelativeResize="0"/>
          <p:nvPr/>
        </p:nvPicPr>
        <p:blipFill rotWithShape="1">
          <a:blip r:embed="rId7">
            <a:alphaModFix/>
          </a:blip>
          <a:srcRect b="0" l="0" r="0" t="0"/>
          <a:stretch/>
        </p:blipFill>
        <p:spPr>
          <a:xfrm>
            <a:off x="6361415" y="4416192"/>
            <a:ext cx="5129783" cy="1746504"/>
          </a:xfrm>
          <a:prstGeom prst="rect">
            <a:avLst/>
          </a:prstGeom>
          <a:noFill/>
          <a:ln>
            <a:noFill/>
          </a:ln>
        </p:spPr>
      </p:pic>
      <p:sp>
        <p:nvSpPr>
          <p:cNvPr id="441" name="Google Shape;441;p5"/>
          <p:cNvSpPr txBox="1"/>
          <p:nvPr/>
        </p:nvSpPr>
        <p:spPr>
          <a:xfrm>
            <a:off x="328303" y="276050"/>
            <a:ext cx="6924900" cy="685800"/>
          </a:xfrm>
          <a:prstGeom prst="rect">
            <a:avLst/>
          </a:prstGeom>
          <a:noFill/>
          <a:ln>
            <a:noFill/>
          </a:ln>
        </p:spPr>
        <p:txBody>
          <a:bodyPr anchorCtr="0" anchor="b" bIns="45700" lIns="91425" spcFirstLastPara="1" rIns="91425" wrap="square" tIns="45700">
            <a:normAutofit lnSpcReduction="10000"/>
          </a:bodyPr>
          <a:lstStyle/>
          <a:p>
            <a:pPr indent="0" lvl="0" marL="0" marR="0" rtl="0" algn="l">
              <a:lnSpc>
                <a:spcPct val="90000"/>
              </a:lnSpc>
              <a:spcBef>
                <a:spcPts val="0"/>
              </a:spcBef>
              <a:spcAft>
                <a:spcPts val="0"/>
              </a:spcAft>
              <a:buClr>
                <a:schemeClr val="dk2"/>
              </a:buClr>
              <a:buSzPts val="4400"/>
              <a:buFont typeface="Arial"/>
              <a:buNone/>
            </a:pPr>
            <a:r>
              <a:rPr b="0" i="0" lang="en-US" sz="4400" u="none" cap="none" strike="noStrike">
                <a:solidFill>
                  <a:schemeClr val="dk2"/>
                </a:solidFill>
                <a:latin typeface="Arial"/>
                <a:ea typeface="Arial"/>
                <a:cs typeface="Arial"/>
                <a:sym typeface="Arial"/>
              </a:rPr>
              <a:t>Problem and Motivation</a:t>
            </a:r>
            <a:endParaRPr/>
          </a:p>
        </p:txBody>
      </p:sp>
      <p:sp>
        <p:nvSpPr>
          <p:cNvPr id="442" name="Google Shape;442;p5"/>
          <p:cNvSpPr txBox="1"/>
          <p:nvPr/>
        </p:nvSpPr>
        <p:spPr>
          <a:xfrm>
            <a:off x="642339" y="1300734"/>
            <a:ext cx="5526630" cy="4368546"/>
          </a:xfrm>
          <a:prstGeom prst="rect">
            <a:avLst/>
          </a:prstGeom>
          <a:noFill/>
          <a:ln>
            <a:noFill/>
          </a:ln>
        </p:spPr>
        <p:txBody>
          <a:bodyPr anchorCtr="0" anchor="t" bIns="45700" lIns="91425" spcFirstLastPara="1" rIns="91425" wrap="square" tIns="45700">
            <a:noAutofit/>
          </a:bodyPr>
          <a:lstStyle/>
          <a:p>
            <a:pPr indent="0" lvl="0" marL="0" marR="0" rtl="0" algn="just">
              <a:lnSpc>
                <a:spcPct val="200000"/>
              </a:lnSpc>
              <a:spcBef>
                <a:spcPts val="0"/>
              </a:spcBef>
              <a:spcAft>
                <a:spcPts val="0"/>
              </a:spcAft>
              <a:buClr>
                <a:schemeClr val="accent2"/>
              </a:buClr>
              <a:buSzPts val="1400"/>
              <a:buFont typeface="Noto Sans Symbols"/>
              <a:buNone/>
            </a:pPr>
            <a:r>
              <a:rPr b="0" i="0" lang="en-US" sz="1400" u="none" cap="none" strike="noStrike">
                <a:solidFill>
                  <a:schemeClr val="dk1"/>
                </a:solidFill>
                <a:latin typeface="Times New Roman"/>
                <a:ea typeface="Times New Roman"/>
                <a:cs typeface="Times New Roman"/>
                <a:sym typeface="Times New Roman"/>
              </a:rPr>
              <a:t>The surge in demand for the US housing market and shortage of inventory has made it difficult for people to find their dream home with all the features they desire with ease. Hybrid work culture resulting from the pandemic is fueling the demand in the housing market. </a:t>
            </a:r>
            <a:endParaRPr/>
          </a:p>
          <a:p>
            <a:pPr indent="0" lvl="0" marL="0" marR="0" rtl="0" algn="just">
              <a:lnSpc>
                <a:spcPct val="200000"/>
              </a:lnSpc>
              <a:spcBef>
                <a:spcPts val="0"/>
              </a:spcBef>
              <a:spcAft>
                <a:spcPts val="0"/>
              </a:spcAft>
              <a:buClr>
                <a:schemeClr val="accent2"/>
              </a:buClr>
              <a:buSzPts val="1400"/>
              <a:buFont typeface="Noto Sans Symbols"/>
              <a:buNone/>
            </a:pPr>
            <a:r>
              <a:rPr b="0" i="0" lang="en-US" sz="1400" u="none" cap="none" strike="noStrike">
                <a:solidFill>
                  <a:schemeClr val="dk1"/>
                </a:solidFill>
                <a:latin typeface="Arial"/>
                <a:ea typeface="Arial"/>
                <a:cs typeface="Arial"/>
                <a:sym typeface="Arial"/>
              </a:rPr>
              <a:t>There are various parameters that are </a:t>
            </a:r>
            <a:r>
              <a:rPr b="0" i="0" lang="en-US" sz="1400" u="none" cap="none" strike="noStrike">
                <a:solidFill>
                  <a:schemeClr val="dk1"/>
                </a:solidFill>
                <a:latin typeface="Times New Roman"/>
                <a:ea typeface="Times New Roman"/>
                <a:cs typeface="Times New Roman"/>
                <a:sym typeface="Times New Roman"/>
              </a:rPr>
              <a:t>impacting  property values such as:</a:t>
            </a:r>
            <a:endParaRPr/>
          </a:p>
          <a:p>
            <a:pPr indent="-285750" lvl="0" marL="285750" marR="0" rtl="0" algn="just">
              <a:lnSpc>
                <a:spcPct val="150000"/>
              </a:lnSpc>
              <a:spcBef>
                <a:spcPts val="0"/>
              </a:spcBef>
              <a:spcAft>
                <a:spcPts val="0"/>
              </a:spcAft>
              <a:buClr>
                <a:schemeClr val="accent2"/>
              </a:buClr>
              <a:buSzPts val="1400"/>
              <a:buFont typeface="Noto Sans Symbols"/>
              <a:buChar char="▪"/>
            </a:pPr>
            <a:r>
              <a:rPr b="0" i="0" lang="en-US" sz="1400" u="none" cap="none" strike="noStrike">
                <a:solidFill>
                  <a:schemeClr val="dk1"/>
                </a:solidFill>
                <a:latin typeface="Times New Roman"/>
                <a:ea typeface="Times New Roman"/>
                <a:cs typeface="Times New Roman"/>
                <a:sym typeface="Times New Roman"/>
              </a:rPr>
              <a:t>School proximity</a:t>
            </a:r>
            <a:endParaRPr/>
          </a:p>
          <a:p>
            <a:pPr indent="-285750" lvl="0" marL="285750" marR="0" rtl="0" algn="just">
              <a:lnSpc>
                <a:spcPct val="150000"/>
              </a:lnSpc>
              <a:spcBef>
                <a:spcPts val="0"/>
              </a:spcBef>
              <a:spcAft>
                <a:spcPts val="0"/>
              </a:spcAft>
              <a:buClr>
                <a:schemeClr val="accent2"/>
              </a:buClr>
              <a:buSzPts val="1400"/>
              <a:buFont typeface="Noto Sans Symbols"/>
              <a:buChar char="▪"/>
            </a:pPr>
            <a:r>
              <a:rPr b="0" i="0" lang="en-US" sz="1400" u="none" cap="none" strike="noStrike">
                <a:solidFill>
                  <a:schemeClr val="dk1"/>
                </a:solidFill>
                <a:latin typeface="Times New Roman"/>
                <a:ea typeface="Times New Roman"/>
                <a:cs typeface="Times New Roman"/>
                <a:sym typeface="Times New Roman"/>
              </a:rPr>
              <a:t>Migration of people impacting the population density</a:t>
            </a:r>
            <a:endParaRPr/>
          </a:p>
          <a:p>
            <a:pPr indent="-285750" lvl="0" marL="285750" marR="0" rtl="0" algn="just">
              <a:lnSpc>
                <a:spcPct val="150000"/>
              </a:lnSpc>
              <a:spcBef>
                <a:spcPts val="0"/>
              </a:spcBef>
              <a:spcAft>
                <a:spcPts val="0"/>
              </a:spcAft>
              <a:buClr>
                <a:schemeClr val="accent2"/>
              </a:buClr>
              <a:buSzPts val="1400"/>
              <a:buFont typeface="Noto Sans Symbols"/>
              <a:buChar char="▪"/>
            </a:pPr>
            <a:r>
              <a:rPr b="0" i="0" lang="en-US" sz="1400" u="none" cap="none" strike="noStrike">
                <a:solidFill>
                  <a:schemeClr val="dk1"/>
                </a:solidFill>
                <a:latin typeface="Times New Roman"/>
                <a:ea typeface="Times New Roman"/>
                <a:cs typeface="Times New Roman"/>
                <a:sym typeface="Times New Roman"/>
              </a:rPr>
              <a:t>Crime rate</a:t>
            </a:r>
            <a:endParaRPr/>
          </a:p>
          <a:p>
            <a:pPr indent="-285750" lvl="0" marL="285750" marR="0" rtl="0" algn="just">
              <a:lnSpc>
                <a:spcPct val="150000"/>
              </a:lnSpc>
              <a:spcBef>
                <a:spcPts val="0"/>
              </a:spcBef>
              <a:spcAft>
                <a:spcPts val="0"/>
              </a:spcAft>
              <a:buClr>
                <a:schemeClr val="accent2"/>
              </a:buClr>
              <a:buSzPts val="1400"/>
              <a:buFont typeface="Noto Sans Symbols"/>
              <a:buChar char="▪"/>
            </a:pPr>
            <a:r>
              <a:rPr b="0" i="0" lang="en-US" sz="1400" u="none" cap="none" strike="noStrike">
                <a:solidFill>
                  <a:schemeClr val="dk1"/>
                </a:solidFill>
                <a:latin typeface="Times New Roman"/>
                <a:ea typeface="Times New Roman"/>
                <a:cs typeface="Times New Roman"/>
                <a:sym typeface="Times New Roman"/>
              </a:rPr>
              <a:t>Job opportunities</a:t>
            </a:r>
            <a:endParaRPr/>
          </a:p>
          <a:p>
            <a:pPr indent="-285750" lvl="0" marL="285750" marR="0" rtl="0" algn="just">
              <a:lnSpc>
                <a:spcPct val="150000"/>
              </a:lnSpc>
              <a:spcBef>
                <a:spcPts val="0"/>
              </a:spcBef>
              <a:spcAft>
                <a:spcPts val="0"/>
              </a:spcAft>
              <a:buClr>
                <a:schemeClr val="accent2"/>
              </a:buClr>
              <a:buSzPts val="1400"/>
              <a:buFont typeface="Noto Sans Symbols"/>
              <a:buChar char="▪"/>
            </a:pPr>
            <a:r>
              <a:rPr b="0" i="0" lang="en-US" sz="1400" u="none" cap="none" strike="noStrike">
                <a:solidFill>
                  <a:schemeClr val="dk1"/>
                </a:solidFill>
                <a:latin typeface="Times New Roman"/>
                <a:ea typeface="Times New Roman"/>
                <a:cs typeface="Times New Roman"/>
                <a:sym typeface="Times New Roman"/>
              </a:rPr>
              <a:t>New construction</a:t>
            </a:r>
            <a:endParaRPr/>
          </a:p>
          <a:p>
            <a:pPr indent="-285750" lvl="0" marL="285750" marR="0" rtl="0" algn="just">
              <a:lnSpc>
                <a:spcPct val="150000"/>
              </a:lnSpc>
              <a:spcBef>
                <a:spcPts val="0"/>
              </a:spcBef>
              <a:spcAft>
                <a:spcPts val="0"/>
              </a:spcAft>
              <a:buClr>
                <a:schemeClr val="accent2"/>
              </a:buClr>
              <a:buSzPts val="1400"/>
              <a:buFont typeface="Noto Sans Symbols"/>
              <a:buChar char="▪"/>
            </a:pPr>
            <a:r>
              <a:rPr b="0" i="0" lang="en-US" sz="1400" u="none" cap="none" strike="noStrike">
                <a:solidFill>
                  <a:schemeClr val="dk1"/>
                </a:solidFill>
                <a:latin typeface="Times New Roman"/>
                <a:ea typeface="Times New Roman"/>
                <a:cs typeface="Times New Roman"/>
                <a:sym typeface="Times New Roman"/>
              </a:rPr>
              <a:t>Recreational centers </a:t>
            </a:r>
            <a:endParaRPr/>
          </a:p>
          <a:p>
            <a:pPr indent="-285750" lvl="0" marL="285750" marR="0" rtl="0" algn="just">
              <a:lnSpc>
                <a:spcPct val="150000"/>
              </a:lnSpc>
              <a:spcBef>
                <a:spcPts val="0"/>
              </a:spcBef>
              <a:spcAft>
                <a:spcPts val="0"/>
              </a:spcAft>
              <a:buClr>
                <a:schemeClr val="accent2"/>
              </a:buClr>
              <a:buSzPts val="1400"/>
              <a:buFont typeface="Noto Sans Symbols"/>
              <a:buChar char="▪"/>
            </a:pPr>
            <a:r>
              <a:rPr b="0" i="0" lang="en-US" sz="1400" u="none" cap="none" strike="noStrike">
                <a:solidFill>
                  <a:schemeClr val="dk1"/>
                </a:solidFill>
                <a:latin typeface="Times New Roman"/>
                <a:ea typeface="Times New Roman"/>
                <a:cs typeface="Times New Roman"/>
                <a:sym typeface="Times New Roman"/>
              </a:rPr>
              <a:t>Medical care facilities</a:t>
            </a:r>
            <a:endParaRPr/>
          </a:p>
          <a:p>
            <a:pPr indent="-285750" lvl="0" marL="285750" marR="0" rtl="0" algn="just">
              <a:lnSpc>
                <a:spcPct val="150000"/>
              </a:lnSpc>
              <a:spcBef>
                <a:spcPts val="0"/>
              </a:spcBef>
              <a:spcAft>
                <a:spcPts val="0"/>
              </a:spcAft>
              <a:buClr>
                <a:schemeClr val="accent2"/>
              </a:buClr>
              <a:buSzPts val="1400"/>
              <a:buFont typeface="Noto Sans Symbols"/>
              <a:buChar char="▪"/>
            </a:pPr>
            <a:r>
              <a:rPr b="0" i="0" lang="en-US" sz="1400" u="none" cap="none" strike="noStrike">
                <a:solidFill>
                  <a:schemeClr val="dk1"/>
                </a:solidFill>
                <a:latin typeface="Times New Roman"/>
                <a:ea typeface="Times New Roman"/>
                <a:cs typeface="Times New Roman"/>
                <a:sym typeface="Times New Roman"/>
              </a:rPr>
              <a:t>Access to public transportation, and others</a:t>
            </a:r>
            <a:endParaRPr/>
          </a:p>
          <a:p>
            <a:pPr indent="0" lvl="0" marL="0" marR="0" rtl="0" algn="just">
              <a:lnSpc>
                <a:spcPct val="200000"/>
              </a:lnSpc>
              <a:spcBef>
                <a:spcPts val="1000"/>
              </a:spcBef>
              <a:spcAft>
                <a:spcPts val="0"/>
              </a:spcAft>
              <a:buClr>
                <a:schemeClr val="accent2"/>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
          <p:cNvSpPr txBox="1"/>
          <p:nvPr>
            <p:ph type="title"/>
          </p:nvPr>
        </p:nvSpPr>
        <p:spPr>
          <a:xfrm>
            <a:off x="6602551" y="540167"/>
            <a:ext cx="4616981" cy="213586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2"/>
              </a:buClr>
              <a:buSzPts val="4400"/>
              <a:buFont typeface="Arial"/>
              <a:buNone/>
            </a:pPr>
            <a:r>
              <a:rPr lang="en-US"/>
              <a:t>Project Goals and Objectives</a:t>
            </a:r>
            <a:endParaRPr/>
          </a:p>
        </p:txBody>
      </p:sp>
      <p:pic>
        <p:nvPicPr>
          <p:cNvPr descr="Kitchen Light Bar chairs" id="448" name="Google Shape;448;p4"/>
          <p:cNvPicPr preferRelativeResize="0"/>
          <p:nvPr>
            <p:ph idx="2" type="pic"/>
          </p:nvPr>
        </p:nvPicPr>
        <p:blipFill rotWithShape="1">
          <a:blip r:embed="rId3">
            <a:alphaModFix/>
          </a:blip>
          <a:srcRect b="0" l="0" r="0" t="0"/>
          <a:stretch/>
        </p:blipFill>
        <p:spPr>
          <a:xfrm>
            <a:off x="0" y="685800"/>
            <a:ext cx="3072384" cy="5486344"/>
          </a:xfrm>
          <a:prstGeom prst="rect">
            <a:avLst/>
          </a:prstGeom>
          <a:solidFill>
            <a:schemeClr val="accent3"/>
          </a:solidFill>
          <a:ln>
            <a:noFill/>
          </a:ln>
        </p:spPr>
      </p:pic>
      <p:pic>
        <p:nvPicPr>
          <p:cNvPr descr="Vase on a table with leaves" id="449" name="Google Shape;449;p4"/>
          <p:cNvPicPr preferRelativeResize="0"/>
          <p:nvPr>
            <p:ph idx="3" type="pic"/>
          </p:nvPr>
        </p:nvPicPr>
        <p:blipFill rotWithShape="1">
          <a:blip r:embed="rId4">
            <a:alphaModFix/>
          </a:blip>
          <a:srcRect b="0" l="0" r="0" t="0"/>
          <a:stretch/>
        </p:blipFill>
        <p:spPr>
          <a:xfrm>
            <a:off x="3154680" y="685800"/>
            <a:ext cx="3072384" cy="5486344"/>
          </a:xfrm>
          <a:prstGeom prst="rect">
            <a:avLst/>
          </a:prstGeom>
          <a:solidFill>
            <a:schemeClr val="accent3"/>
          </a:solidFill>
          <a:ln>
            <a:noFill/>
          </a:ln>
        </p:spPr>
      </p:pic>
      <p:sp>
        <p:nvSpPr>
          <p:cNvPr id="450" name="Google Shape;450;p4"/>
          <p:cNvSpPr txBox="1"/>
          <p:nvPr>
            <p:ph idx="1" type="body"/>
          </p:nvPr>
        </p:nvSpPr>
        <p:spPr>
          <a:xfrm>
            <a:off x="6602551" y="2870344"/>
            <a:ext cx="4713149" cy="3299863"/>
          </a:xfrm>
          <a:prstGeom prst="rect">
            <a:avLst/>
          </a:prstGeom>
          <a:noFill/>
          <a:ln>
            <a:noFill/>
          </a:ln>
        </p:spPr>
        <p:txBody>
          <a:bodyPr anchorCtr="0" anchor="t" bIns="45700" lIns="91425" spcFirstLastPara="1" rIns="91425" wrap="square" tIns="45700">
            <a:normAutofit/>
          </a:bodyPr>
          <a:lstStyle/>
          <a:p>
            <a:pPr indent="-342900" lvl="0" marL="342900" rtl="0" algn="just">
              <a:lnSpc>
                <a:spcPct val="200000"/>
              </a:lnSpc>
              <a:spcBef>
                <a:spcPts val="0"/>
              </a:spcBef>
              <a:spcAft>
                <a:spcPts val="0"/>
              </a:spcAft>
              <a:buSzPts val="1600"/>
              <a:buFont typeface="Noto Sans Symbols"/>
              <a:buChar char="−"/>
            </a:pPr>
            <a:r>
              <a:rPr lang="en-US" sz="1600" u="none" strike="noStrike">
                <a:latin typeface="Times New Roman"/>
                <a:ea typeface="Times New Roman"/>
                <a:cs typeface="Times New Roman"/>
                <a:sym typeface="Times New Roman"/>
              </a:rPr>
              <a:t>Build California housing market application to ease the process of housing property search for the customers based on their preferred buying criteria</a:t>
            </a:r>
            <a:endParaRPr sz="1600" u="none" strike="noStrike">
              <a:latin typeface="Arial"/>
              <a:ea typeface="Arial"/>
              <a:cs typeface="Arial"/>
              <a:sym typeface="Arial"/>
            </a:endParaRPr>
          </a:p>
          <a:p>
            <a:pPr indent="-342900" lvl="0" marL="342900" rtl="0" algn="just">
              <a:lnSpc>
                <a:spcPct val="200000"/>
              </a:lnSpc>
              <a:spcBef>
                <a:spcPts val="1000"/>
              </a:spcBef>
              <a:spcAft>
                <a:spcPts val="0"/>
              </a:spcAft>
              <a:buSzPts val="1600"/>
              <a:buFont typeface="Noto Sans Symbols"/>
              <a:buChar char="−"/>
            </a:pPr>
            <a:r>
              <a:rPr lang="en-US" sz="1600" u="none" strike="noStrike">
                <a:latin typeface="Times New Roman"/>
                <a:ea typeface="Times New Roman"/>
                <a:cs typeface="Times New Roman"/>
                <a:sym typeface="Times New Roman"/>
              </a:rPr>
              <a:t>Influence on house/property values by the presence of public schools with higher ranking in the region</a:t>
            </a:r>
            <a:endParaRPr sz="1600"/>
          </a:p>
        </p:txBody>
      </p:sp>
      <p:sp>
        <p:nvSpPr>
          <p:cNvPr id="451" name="Google Shape;451;p4"/>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Wednesday, November 23, 2022</a:t>
            </a:r>
            <a:endParaRPr/>
          </a:p>
        </p:txBody>
      </p:sp>
      <p:sp>
        <p:nvSpPr>
          <p:cNvPr id="452" name="Google Shape;452;p4"/>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DATA-228 Sec 22 Term Project: Data Works</a:t>
            </a:r>
            <a:endParaRPr/>
          </a:p>
        </p:txBody>
      </p:sp>
      <p:sp>
        <p:nvSpPr>
          <p:cNvPr id="453" name="Google Shape;453;p4"/>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University Marks | Strategic Communications and Marketing" id="454" name="Google Shape;454;p4"/>
          <p:cNvPicPr preferRelativeResize="0"/>
          <p:nvPr/>
        </p:nvPicPr>
        <p:blipFill rotWithShape="1">
          <a:blip r:embed="rId5">
            <a:alphaModFix/>
          </a:blip>
          <a:srcRect b="26292" l="0" r="0" t="20524"/>
          <a:stretch/>
        </p:blipFill>
        <p:spPr>
          <a:xfrm>
            <a:off x="9224049" y="34290"/>
            <a:ext cx="2178519" cy="79904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
          <p:cNvSpPr txBox="1"/>
          <p:nvPr>
            <p:ph type="ctrTitle"/>
          </p:nvPr>
        </p:nvSpPr>
        <p:spPr>
          <a:xfrm>
            <a:off x="422898" y="576263"/>
            <a:ext cx="4977777" cy="2967606"/>
          </a:xfrm>
          <a:prstGeom prst="rect">
            <a:avLst/>
          </a:prstGeom>
          <a:noFill/>
          <a:ln>
            <a:noFill/>
          </a:ln>
        </p:spPr>
        <p:txBody>
          <a:bodyPr anchorCtr="0" anchor="b" bIns="45700" lIns="91425" spcFirstLastPara="1" rIns="91425" wrap="square" tIns="45700">
            <a:normAutofit/>
          </a:bodyPr>
          <a:lstStyle/>
          <a:p>
            <a:pPr indent="-857250" lvl="0" marL="857250" rtl="0" algn="l">
              <a:lnSpc>
                <a:spcPct val="90000"/>
              </a:lnSpc>
              <a:spcBef>
                <a:spcPts val="0"/>
              </a:spcBef>
              <a:spcAft>
                <a:spcPts val="0"/>
              </a:spcAft>
              <a:buClr>
                <a:schemeClr val="dk2"/>
              </a:buClr>
              <a:buSzPts val="4400"/>
              <a:buFont typeface="Arial"/>
              <a:buAutoNum type="romanUcPeriod" startAt="2"/>
            </a:pPr>
            <a:r>
              <a:rPr lang="en-US"/>
              <a:t>System Design </a:t>
            </a:r>
            <a:endParaRPr/>
          </a:p>
        </p:txBody>
      </p:sp>
      <p:sp>
        <p:nvSpPr>
          <p:cNvPr id="460" name="Google Shape;460;p6"/>
          <p:cNvSpPr txBox="1"/>
          <p:nvPr>
            <p:ph idx="1" type="subTitle"/>
          </p:nvPr>
        </p:nvSpPr>
        <p:spPr>
          <a:xfrm>
            <a:off x="422898" y="3764975"/>
            <a:ext cx="4977777" cy="2192683"/>
          </a:xfrm>
          <a:prstGeom prst="rect">
            <a:avLst/>
          </a:prstGeom>
          <a:noFill/>
          <a:ln>
            <a:noFill/>
          </a:ln>
        </p:spPr>
        <p:txBody>
          <a:bodyPr anchorCtr="0" anchor="t" bIns="45700" lIns="91425" spcFirstLastPara="1" rIns="91425" wrap="square" tIns="45700">
            <a:normAutofit/>
          </a:bodyPr>
          <a:lstStyle/>
          <a:p>
            <a:pPr indent="-514350" lvl="1" marL="971550" rtl="0" algn="l">
              <a:lnSpc>
                <a:spcPct val="150000"/>
              </a:lnSpc>
              <a:spcBef>
                <a:spcPts val="0"/>
              </a:spcBef>
              <a:spcAft>
                <a:spcPts val="0"/>
              </a:spcAft>
              <a:buSzPts val="2000"/>
              <a:buFont typeface="Arial"/>
              <a:buAutoNum type="alphaLcPeriod"/>
            </a:pPr>
            <a:r>
              <a:rPr lang="en-US"/>
              <a:t>Architecture Design</a:t>
            </a:r>
            <a:endParaRPr/>
          </a:p>
          <a:p>
            <a:pPr indent="-514350" lvl="1" marL="971550" rtl="0" algn="l">
              <a:lnSpc>
                <a:spcPct val="150000"/>
              </a:lnSpc>
              <a:spcBef>
                <a:spcPts val="0"/>
              </a:spcBef>
              <a:spcAft>
                <a:spcPts val="0"/>
              </a:spcAft>
              <a:buSzPts val="2000"/>
              <a:buFont typeface="Arial"/>
              <a:buAutoNum type="alphaLcPeriod"/>
            </a:pPr>
            <a:r>
              <a:rPr lang="en-US"/>
              <a:t>Data Collection </a:t>
            </a:r>
            <a:endParaRPr/>
          </a:p>
          <a:p>
            <a:pPr indent="-514350" lvl="1" marL="971550" rtl="0" algn="l">
              <a:lnSpc>
                <a:spcPct val="150000"/>
              </a:lnSpc>
              <a:spcBef>
                <a:spcPts val="0"/>
              </a:spcBef>
              <a:spcAft>
                <a:spcPts val="0"/>
              </a:spcAft>
              <a:buSzPts val="2000"/>
              <a:buFont typeface="Arial"/>
              <a:buAutoNum type="alphaLcPeriod"/>
            </a:pPr>
            <a:r>
              <a:rPr lang="en-US"/>
              <a:t>Data Model</a:t>
            </a:r>
            <a:endParaRPr/>
          </a:p>
        </p:txBody>
      </p:sp>
      <p:pic>
        <p:nvPicPr>
          <p:cNvPr descr="Vase on a table with leaves, books, ornament, chair" id="461" name="Google Shape;461;p6"/>
          <p:cNvPicPr preferRelativeResize="0"/>
          <p:nvPr>
            <p:ph idx="2" type="pic"/>
          </p:nvPr>
        </p:nvPicPr>
        <p:blipFill rotWithShape="1">
          <a:blip r:embed="rId3">
            <a:alphaModFix/>
          </a:blip>
          <a:srcRect b="0" l="0" r="0" t="0"/>
          <a:stretch/>
        </p:blipFill>
        <p:spPr>
          <a:xfrm>
            <a:off x="6483096" y="0"/>
            <a:ext cx="5020056" cy="6848856"/>
          </a:xfrm>
          <a:prstGeom prst="rect">
            <a:avLst/>
          </a:prstGeom>
          <a:solidFill>
            <a:schemeClr val="accent3"/>
          </a:solid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
          <p:cNvSpPr txBox="1"/>
          <p:nvPr>
            <p:ph type="title"/>
          </p:nvPr>
        </p:nvSpPr>
        <p:spPr>
          <a:xfrm>
            <a:off x="235689" y="223388"/>
            <a:ext cx="10543032" cy="64008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00000"/>
              </a:buClr>
              <a:buSzPts val="3600"/>
              <a:buFont typeface="Arial"/>
              <a:buNone/>
            </a:pPr>
            <a:r>
              <a:rPr lang="en-US" sz="3600">
                <a:solidFill>
                  <a:srgbClr val="000000"/>
                </a:solidFill>
              </a:rPr>
              <a:t>Architecture Design</a:t>
            </a:r>
            <a:endParaRPr/>
          </a:p>
        </p:txBody>
      </p:sp>
      <p:sp>
        <p:nvSpPr>
          <p:cNvPr id="467" name="Google Shape;467;p7"/>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Wednesday, November 23, 2022</a:t>
            </a:r>
            <a:endParaRPr/>
          </a:p>
        </p:txBody>
      </p:sp>
      <p:sp>
        <p:nvSpPr>
          <p:cNvPr id="468" name="Google Shape;468;p7"/>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DATA-228 Sec 22 Term Project: Data Works</a:t>
            </a:r>
            <a:endParaRPr/>
          </a:p>
        </p:txBody>
      </p:sp>
      <p:sp>
        <p:nvSpPr>
          <p:cNvPr id="469" name="Google Shape;469;p7"/>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University Marks | Strategic Communications and Marketing" id="470" name="Google Shape;470;p7"/>
          <p:cNvPicPr preferRelativeResize="0"/>
          <p:nvPr/>
        </p:nvPicPr>
        <p:blipFill rotWithShape="1">
          <a:blip r:embed="rId3">
            <a:alphaModFix/>
          </a:blip>
          <a:srcRect b="26292" l="0" r="0" t="20524"/>
          <a:stretch/>
        </p:blipFill>
        <p:spPr>
          <a:xfrm>
            <a:off x="9224049" y="34290"/>
            <a:ext cx="2178519" cy="799043"/>
          </a:xfrm>
          <a:prstGeom prst="rect">
            <a:avLst/>
          </a:prstGeom>
          <a:noFill/>
          <a:ln>
            <a:noFill/>
          </a:ln>
        </p:spPr>
      </p:pic>
      <p:grpSp>
        <p:nvGrpSpPr>
          <p:cNvPr id="471" name="Google Shape;471;p7"/>
          <p:cNvGrpSpPr/>
          <p:nvPr/>
        </p:nvGrpSpPr>
        <p:grpSpPr>
          <a:xfrm>
            <a:off x="1228344" y="817748"/>
            <a:ext cx="9241536" cy="5532119"/>
            <a:chOff x="640453" y="-71905"/>
            <a:chExt cx="10272897" cy="6769670"/>
          </a:xfrm>
        </p:grpSpPr>
        <p:sp>
          <p:nvSpPr>
            <p:cNvPr id="472" name="Google Shape;472;p7"/>
            <p:cNvSpPr/>
            <p:nvPr/>
          </p:nvSpPr>
          <p:spPr>
            <a:xfrm>
              <a:off x="1429157" y="778618"/>
              <a:ext cx="8665851" cy="910595"/>
            </a:xfrm>
            <a:prstGeom prst="rect">
              <a:avLst/>
            </a:prstGeom>
            <a:solidFill>
              <a:schemeClr val="lt1"/>
            </a:solidFill>
            <a:ln cap="flat" cmpd="sng" w="12700">
              <a:solidFill>
                <a:srgbClr val="BFBFBF"/>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473" name="Google Shape;473;p7"/>
            <p:cNvSpPr/>
            <p:nvPr/>
          </p:nvSpPr>
          <p:spPr>
            <a:xfrm>
              <a:off x="1429157" y="1756653"/>
              <a:ext cx="8665851" cy="4934146"/>
            </a:xfrm>
            <a:prstGeom prst="rect">
              <a:avLst/>
            </a:prstGeom>
            <a:solidFill>
              <a:schemeClr val="lt1"/>
            </a:solidFill>
            <a:ln cap="flat" cmpd="sng" w="12700">
              <a:solidFill>
                <a:srgbClr val="BFBFBF"/>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474" name="Google Shape;474;p7"/>
            <p:cNvSpPr/>
            <p:nvPr/>
          </p:nvSpPr>
          <p:spPr>
            <a:xfrm>
              <a:off x="1609156" y="4407896"/>
              <a:ext cx="3290792" cy="208926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475" name="Google Shape;475;p7"/>
            <p:cNvSpPr/>
            <p:nvPr/>
          </p:nvSpPr>
          <p:spPr>
            <a:xfrm>
              <a:off x="1429157" y="37320"/>
              <a:ext cx="8665851" cy="667517"/>
            </a:xfrm>
            <a:prstGeom prst="rect">
              <a:avLst/>
            </a:prstGeom>
            <a:solidFill>
              <a:schemeClr val="lt1"/>
            </a:solidFill>
            <a:ln cap="flat" cmpd="sng" w="12700">
              <a:solidFill>
                <a:srgbClr val="BFBFBF"/>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Times New Roman"/>
                <a:ea typeface="Times New Roman"/>
                <a:cs typeface="Times New Roman"/>
                <a:sym typeface="Times New Roman"/>
              </a:endParaRPr>
            </a:p>
          </p:txBody>
        </p:sp>
        <p:pic>
          <p:nvPicPr>
            <p:cNvPr descr="Amazon S3 Online Storage" id="476" name="Google Shape;476;p7"/>
            <p:cNvPicPr preferRelativeResize="0"/>
            <p:nvPr/>
          </p:nvPicPr>
          <p:blipFill rotWithShape="1">
            <a:blip r:embed="rId4">
              <a:alphaModFix/>
            </a:blip>
            <a:srcRect b="23842" l="25345" r="25172" t="0"/>
            <a:stretch/>
          </p:blipFill>
          <p:spPr>
            <a:xfrm>
              <a:off x="2934679" y="2795474"/>
              <a:ext cx="468477" cy="543972"/>
            </a:xfrm>
            <a:prstGeom prst="rect">
              <a:avLst/>
            </a:prstGeom>
            <a:noFill/>
            <a:ln>
              <a:noFill/>
            </a:ln>
          </p:spPr>
        </p:pic>
        <p:pic>
          <p:nvPicPr>
            <p:cNvPr descr="Zillow Logo, symbol, meaning, history, PNG, brand" id="477" name="Google Shape;477;p7"/>
            <p:cNvPicPr preferRelativeResize="0"/>
            <p:nvPr/>
          </p:nvPicPr>
          <p:blipFill rotWithShape="1">
            <a:blip r:embed="rId5">
              <a:alphaModFix/>
            </a:blip>
            <a:srcRect b="0" l="0" r="0" t="0"/>
            <a:stretch/>
          </p:blipFill>
          <p:spPr>
            <a:xfrm>
              <a:off x="2253927" y="-71905"/>
              <a:ext cx="1289269" cy="725214"/>
            </a:xfrm>
            <a:prstGeom prst="rect">
              <a:avLst/>
            </a:prstGeom>
            <a:noFill/>
            <a:ln>
              <a:noFill/>
            </a:ln>
          </p:spPr>
        </p:pic>
        <p:pic>
          <p:nvPicPr>
            <p:cNvPr id="478" name="Google Shape;478;p7"/>
            <p:cNvPicPr preferRelativeResize="0"/>
            <p:nvPr/>
          </p:nvPicPr>
          <p:blipFill rotWithShape="1">
            <a:blip r:embed="rId6">
              <a:alphaModFix/>
            </a:blip>
            <a:srcRect b="0" l="0" r="0" t="0"/>
            <a:stretch/>
          </p:blipFill>
          <p:spPr>
            <a:xfrm>
              <a:off x="1743962" y="930808"/>
              <a:ext cx="630428" cy="730735"/>
            </a:xfrm>
            <a:prstGeom prst="rect">
              <a:avLst/>
            </a:prstGeom>
            <a:noFill/>
            <a:ln>
              <a:noFill/>
            </a:ln>
          </p:spPr>
        </p:pic>
        <p:cxnSp>
          <p:nvCxnSpPr>
            <p:cNvPr id="479" name="Google Shape;479;p7"/>
            <p:cNvCxnSpPr>
              <a:stCxn id="477" idx="1"/>
              <a:endCxn id="478" idx="0"/>
            </p:cNvCxnSpPr>
            <p:nvPr/>
          </p:nvCxnSpPr>
          <p:spPr>
            <a:xfrm flipH="1">
              <a:off x="2059227" y="290702"/>
              <a:ext cx="194700" cy="640200"/>
            </a:xfrm>
            <a:prstGeom prst="bentConnector2">
              <a:avLst/>
            </a:prstGeom>
            <a:noFill/>
            <a:ln cap="flat" cmpd="sng" w="9525">
              <a:solidFill>
                <a:srgbClr val="FF9933"/>
              </a:solidFill>
              <a:prstDash val="solid"/>
              <a:miter lim="800000"/>
              <a:headEnd len="sm" w="sm" type="none"/>
              <a:tailEnd len="med" w="med" type="triangle"/>
            </a:ln>
          </p:spPr>
        </p:cxnSp>
        <p:cxnSp>
          <p:nvCxnSpPr>
            <p:cNvPr id="480" name="Google Shape;480;p7"/>
            <p:cNvCxnSpPr>
              <a:stCxn id="478" idx="3"/>
            </p:cNvCxnSpPr>
            <p:nvPr/>
          </p:nvCxnSpPr>
          <p:spPr>
            <a:xfrm>
              <a:off x="2374390" y="1296175"/>
              <a:ext cx="816000" cy="1374000"/>
            </a:xfrm>
            <a:prstGeom prst="bentConnector2">
              <a:avLst/>
            </a:prstGeom>
            <a:noFill/>
            <a:ln cap="flat" cmpd="sng" w="9525">
              <a:solidFill>
                <a:srgbClr val="FF9933"/>
              </a:solidFill>
              <a:prstDash val="solid"/>
              <a:miter lim="800000"/>
              <a:headEnd len="sm" w="sm" type="none"/>
              <a:tailEnd len="med" w="med" type="triangle"/>
            </a:ln>
          </p:spPr>
        </p:cxnSp>
        <p:cxnSp>
          <p:nvCxnSpPr>
            <p:cNvPr id="481" name="Google Shape;481;p7"/>
            <p:cNvCxnSpPr>
              <a:endCxn id="482" idx="2"/>
            </p:cNvCxnSpPr>
            <p:nvPr/>
          </p:nvCxnSpPr>
          <p:spPr>
            <a:xfrm flipH="1" rot="10800000">
              <a:off x="2700698" y="3724447"/>
              <a:ext cx="520500" cy="283800"/>
            </a:xfrm>
            <a:prstGeom prst="bentConnector2">
              <a:avLst/>
            </a:prstGeom>
            <a:noFill/>
            <a:ln cap="flat" cmpd="sng" w="9525">
              <a:solidFill>
                <a:srgbClr val="FF9933"/>
              </a:solidFill>
              <a:prstDash val="dash"/>
              <a:miter lim="800000"/>
              <a:headEnd len="sm" w="sm" type="none"/>
              <a:tailEnd len="med" w="med" type="triangle"/>
            </a:ln>
          </p:spPr>
        </p:cxnSp>
        <p:cxnSp>
          <p:nvCxnSpPr>
            <p:cNvPr id="483" name="Google Shape;483;p7"/>
            <p:cNvCxnSpPr>
              <a:stCxn id="484" idx="3"/>
            </p:cNvCxnSpPr>
            <p:nvPr/>
          </p:nvCxnSpPr>
          <p:spPr>
            <a:xfrm flipH="1">
              <a:off x="2316868" y="4008316"/>
              <a:ext cx="594000" cy="1152000"/>
            </a:xfrm>
            <a:prstGeom prst="bentConnector4">
              <a:avLst>
                <a:gd fmla="val 11743" name="adj1"/>
                <a:gd fmla="val 58174" name="adj2"/>
              </a:avLst>
            </a:prstGeom>
            <a:noFill/>
            <a:ln cap="flat" cmpd="sng" w="9525">
              <a:solidFill>
                <a:srgbClr val="FF9933"/>
              </a:solidFill>
              <a:prstDash val="dash"/>
              <a:miter lim="800000"/>
              <a:headEnd len="sm" w="sm" type="none"/>
              <a:tailEnd len="med" w="med" type="triangle"/>
            </a:ln>
          </p:spPr>
        </p:cxnSp>
        <p:grpSp>
          <p:nvGrpSpPr>
            <p:cNvPr id="485" name="Google Shape;485;p7"/>
            <p:cNvGrpSpPr/>
            <p:nvPr/>
          </p:nvGrpSpPr>
          <p:grpSpPr>
            <a:xfrm>
              <a:off x="1535427" y="3263944"/>
              <a:ext cx="1375441" cy="975204"/>
              <a:chOff x="1535427" y="3263944"/>
              <a:chExt cx="1375441" cy="975204"/>
            </a:xfrm>
          </p:grpSpPr>
          <p:sp>
            <p:nvSpPr>
              <p:cNvPr id="484" name="Google Shape;484;p7"/>
              <p:cNvSpPr txBox="1"/>
              <p:nvPr/>
            </p:nvSpPr>
            <p:spPr>
              <a:xfrm>
                <a:off x="1535427" y="3777483"/>
                <a:ext cx="137544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200" u="none" cap="none" strike="noStrike">
                    <a:solidFill>
                      <a:schemeClr val="dk1"/>
                    </a:solidFill>
                    <a:latin typeface="Times New Roman"/>
                    <a:ea typeface="Times New Roman"/>
                    <a:cs typeface="Times New Roman"/>
                    <a:sym typeface="Times New Roman"/>
                  </a:rPr>
                  <a:t>CloudFormation Stack</a:t>
                </a:r>
                <a:endParaRPr/>
              </a:p>
            </p:txBody>
          </p:sp>
          <p:pic>
            <p:nvPicPr>
              <p:cNvPr descr="Aws Cloudformation Logo PNG Vectors Free Download" id="486" name="Google Shape;486;p7"/>
              <p:cNvPicPr preferRelativeResize="0"/>
              <p:nvPr/>
            </p:nvPicPr>
            <p:blipFill rotWithShape="1">
              <a:blip r:embed="rId7">
                <a:alphaModFix/>
              </a:blip>
              <a:srcRect b="0" l="0" r="0" t="0"/>
              <a:stretch/>
            </p:blipFill>
            <p:spPr>
              <a:xfrm>
                <a:off x="1673792" y="3263944"/>
                <a:ext cx="511340" cy="511340"/>
              </a:xfrm>
              <a:prstGeom prst="rect">
                <a:avLst/>
              </a:prstGeom>
              <a:noFill/>
              <a:ln>
                <a:noFill/>
              </a:ln>
            </p:spPr>
          </p:pic>
        </p:grpSp>
        <p:sp>
          <p:nvSpPr>
            <p:cNvPr id="487" name="Google Shape;487;p7"/>
            <p:cNvSpPr txBox="1"/>
            <p:nvPr/>
          </p:nvSpPr>
          <p:spPr>
            <a:xfrm>
              <a:off x="1676991" y="5794201"/>
              <a:ext cx="1339683"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Times New Roman"/>
                  <a:ea typeface="Times New Roman"/>
                  <a:cs typeface="Times New Roman"/>
                  <a:sym typeface="Times New Roman"/>
                </a:rPr>
                <a:t>Glue Data Catalog</a:t>
              </a:r>
              <a:endParaRPr/>
            </a:p>
          </p:txBody>
        </p:sp>
        <p:grpSp>
          <p:nvGrpSpPr>
            <p:cNvPr id="488" name="Google Shape;488;p7"/>
            <p:cNvGrpSpPr/>
            <p:nvPr/>
          </p:nvGrpSpPr>
          <p:grpSpPr>
            <a:xfrm>
              <a:off x="3180469" y="5218021"/>
              <a:ext cx="1627739" cy="848667"/>
              <a:chOff x="1978550" y="5756913"/>
              <a:chExt cx="1627739" cy="848667"/>
            </a:xfrm>
          </p:grpSpPr>
          <p:pic>
            <p:nvPicPr>
              <p:cNvPr descr="AWS Glue Integrations | AWS Glue Connectors and Automation | Tray.io" id="489" name="Google Shape;489;p7"/>
              <p:cNvPicPr preferRelativeResize="0"/>
              <p:nvPr/>
            </p:nvPicPr>
            <p:blipFill rotWithShape="1">
              <a:blip r:embed="rId8">
                <a:alphaModFix/>
              </a:blip>
              <a:srcRect b="0" l="0" r="0" t="0"/>
              <a:stretch/>
            </p:blipFill>
            <p:spPr>
              <a:xfrm>
                <a:off x="2507376" y="5756913"/>
                <a:ext cx="612609" cy="612609"/>
              </a:xfrm>
              <a:prstGeom prst="rect">
                <a:avLst/>
              </a:prstGeom>
              <a:noFill/>
              <a:ln>
                <a:noFill/>
              </a:ln>
            </p:spPr>
          </p:pic>
          <p:sp>
            <p:nvSpPr>
              <p:cNvPr id="490" name="Google Shape;490;p7"/>
              <p:cNvSpPr txBox="1"/>
              <p:nvPr/>
            </p:nvSpPr>
            <p:spPr>
              <a:xfrm>
                <a:off x="1978550" y="6328581"/>
                <a:ext cx="1627739"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Times New Roman"/>
                    <a:ea typeface="Times New Roman"/>
                    <a:cs typeface="Times New Roman"/>
                    <a:sym typeface="Times New Roman"/>
                  </a:rPr>
                  <a:t>Glue Notebook/Editor</a:t>
                </a:r>
                <a:endParaRPr/>
              </a:p>
            </p:txBody>
          </p:sp>
        </p:grpSp>
        <p:sp>
          <p:nvSpPr>
            <p:cNvPr id="482" name="Google Shape;482;p7"/>
            <p:cNvSpPr txBox="1"/>
            <p:nvPr/>
          </p:nvSpPr>
          <p:spPr>
            <a:xfrm>
              <a:off x="2529776" y="3262782"/>
              <a:ext cx="1382844"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Times New Roman"/>
                  <a:ea typeface="Times New Roman"/>
                  <a:cs typeface="Times New Roman"/>
                  <a:sym typeface="Times New Roman"/>
                </a:rPr>
                <a:t>Simple Storage Service (S3)</a:t>
              </a:r>
              <a:endParaRPr/>
            </a:p>
          </p:txBody>
        </p:sp>
        <p:cxnSp>
          <p:nvCxnSpPr>
            <p:cNvPr id="491" name="Google Shape;491;p7"/>
            <p:cNvCxnSpPr>
              <a:stCxn id="492" idx="1"/>
            </p:cNvCxnSpPr>
            <p:nvPr/>
          </p:nvCxnSpPr>
          <p:spPr>
            <a:xfrm rot="10800000">
              <a:off x="3424944" y="2961827"/>
              <a:ext cx="1560600" cy="722700"/>
            </a:xfrm>
            <a:prstGeom prst="bentConnector3">
              <a:avLst>
                <a:gd fmla="val 66382" name="adj1"/>
              </a:avLst>
            </a:prstGeom>
            <a:noFill/>
            <a:ln cap="flat" cmpd="sng" w="9525">
              <a:solidFill>
                <a:srgbClr val="FF9933"/>
              </a:solidFill>
              <a:prstDash val="solid"/>
              <a:miter lim="800000"/>
              <a:headEnd len="sm" w="sm" type="none"/>
              <a:tailEnd len="med" w="med" type="triangle"/>
            </a:ln>
          </p:spPr>
        </p:cxnSp>
        <p:grpSp>
          <p:nvGrpSpPr>
            <p:cNvPr id="493" name="Google Shape;493;p7"/>
            <p:cNvGrpSpPr/>
            <p:nvPr/>
          </p:nvGrpSpPr>
          <p:grpSpPr>
            <a:xfrm>
              <a:off x="8323535" y="5856339"/>
              <a:ext cx="1193496" cy="841426"/>
              <a:chOff x="7546981" y="2305483"/>
              <a:chExt cx="1193496" cy="841426"/>
            </a:xfrm>
          </p:grpSpPr>
          <p:pic>
            <p:nvPicPr>
              <p:cNvPr descr="AWS Athena Logo PNG Vector (SVG) Free Download" id="494" name="Google Shape;494;p7"/>
              <p:cNvPicPr preferRelativeResize="0"/>
              <p:nvPr/>
            </p:nvPicPr>
            <p:blipFill rotWithShape="1">
              <a:blip r:embed="rId9">
                <a:alphaModFix/>
              </a:blip>
              <a:srcRect b="0" l="0" r="0" t="0"/>
              <a:stretch/>
            </p:blipFill>
            <p:spPr>
              <a:xfrm>
                <a:off x="7592540" y="2305483"/>
                <a:ext cx="571685" cy="571685"/>
              </a:xfrm>
              <a:prstGeom prst="rect">
                <a:avLst/>
              </a:prstGeom>
              <a:noFill/>
              <a:ln>
                <a:noFill/>
              </a:ln>
            </p:spPr>
          </p:pic>
          <p:sp>
            <p:nvSpPr>
              <p:cNvPr id="495" name="Google Shape;495;p7"/>
              <p:cNvSpPr txBox="1"/>
              <p:nvPr/>
            </p:nvSpPr>
            <p:spPr>
              <a:xfrm>
                <a:off x="7546981" y="2869910"/>
                <a:ext cx="1193496"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Times New Roman"/>
                    <a:ea typeface="Times New Roman"/>
                    <a:cs typeface="Times New Roman"/>
                    <a:sym typeface="Times New Roman"/>
                  </a:rPr>
                  <a:t>Athena</a:t>
                </a:r>
                <a:endParaRPr/>
              </a:p>
            </p:txBody>
          </p:sp>
        </p:grpSp>
        <p:grpSp>
          <p:nvGrpSpPr>
            <p:cNvPr id="496" name="Google Shape;496;p7"/>
            <p:cNvGrpSpPr/>
            <p:nvPr/>
          </p:nvGrpSpPr>
          <p:grpSpPr>
            <a:xfrm>
              <a:off x="5830685" y="729572"/>
              <a:ext cx="1433933" cy="962211"/>
              <a:chOff x="5639488" y="1019764"/>
              <a:chExt cx="1433933" cy="962211"/>
            </a:xfrm>
          </p:grpSpPr>
          <p:pic>
            <p:nvPicPr>
              <p:cNvPr descr="Tableau (@tableau) / Twitter" id="497" name="Google Shape;497;p7"/>
              <p:cNvPicPr preferRelativeResize="0"/>
              <p:nvPr/>
            </p:nvPicPr>
            <p:blipFill rotWithShape="1">
              <a:blip r:embed="rId10">
                <a:alphaModFix/>
              </a:blip>
              <a:srcRect b="0" l="0" r="0" t="0"/>
              <a:stretch/>
            </p:blipFill>
            <p:spPr>
              <a:xfrm>
                <a:off x="5906067" y="1019764"/>
                <a:ext cx="852802" cy="852802"/>
              </a:xfrm>
              <a:prstGeom prst="rect">
                <a:avLst/>
              </a:prstGeom>
              <a:noFill/>
              <a:ln>
                <a:noFill/>
              </a:ln>
            </p:spPr>
          </p:pic>
          <p:sp>
            <p:nvSpPr>
              <p:cNvPr id="498" name="Google Shape;498;p7"/>
              <p:cNvSpPr txBox="1"/>
              <p:nvPr/>
            </p:nvSpPr>
            <p:spPr>
              <a:xfrm>
                <a:off x="5639488" y="1704976"/>
                <a:ext cx="143393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Times New Roman"/>
                    <a:ea typeface="Times New Roman"/>
                    <a:cs typeface="Times New Roman"/>
                    <a:sym typeface="Times New Roman"/>
                  </a:rPr>
                  <a:t>Tableau Desktop</a:t>
                </a:r>
                <a:endParaRPr/>
              </a:p>
            </p:txBody>
          </p:sp>
        </p:grpSp>
        <p:pic>
          <p:nvPicPr>
            <p:cNvPr descr="Tableau latest sponsor of news:rewired - connected journalism | Media news" id="499" name="Google Shape;499;p7"/>
            <p:cNvPicPr preferRelativeResize="0"/>
            <p:nvPr/>
          </p:nvPicPr>
          <p:blipFill rotWithShape="1">
            <a:blip r:embed="rId11">
              <a:alphaModFix/>
            </a:blip>
            <a:srcRect b="33441" l="1916" r="3930" t="29928"/>
            <a:stretch/>
          </p:blipFill>
          <p:spPr>
            <a:xfrm>
              <a:off x="5617356" y="146713"/>
              <a:ext cx="1837733" cy="435133"/>
            </a:xfrm>
            <a:prstGeom prst="rect">
              <a:avLst/>
            </a:prstGeom>
            <a:noFill/>
            <a:ln>
              <a:noFill/>
            </a:ln>
          </p:spPr>
        </p:pic>
        <p:cxnSp>
          <p:nvCxnSpPr>
            <p:cNvPr id="500" name="Google Shape;500;p7"/>
            <p:cNvCxnSpPr>
              <a:stCxn id="497" idx="0"/>
            </p:cNvCxnSpPr>
            <p:nvPr/>
          </p:nvCxnSpPr>
          <p:spPr>
            <a:xfrm flipH="1" rot="10800000">
              <a:off x="6523665" y="515072"/>
              <a:ext cx="10200" cy="214500"/>
            </a:xfrm>
            <a:prstGeom prst="straightConnector1">
              <a:avLst/>
            </a:prstGeom>
            <a:noFill/>
            <a:ln cap="flat" cmpd="sng" w="9525">
              <a:solidFill>
                <a:schemeClr val="dk1"/>
              </a:solidFill>
              <a:prstDash val="solid"/>
              <a:miter lim="800000"/>
              <a:headEnd len="sm" w="sm" type="none"/>
              <a:tailEnd len="med" w="med" type="triangle"/>
            </a:ln>
          </p:spPr>
        </p:cxnSp>
        <p:pic>
          <p:nvPicPr>
            <p:cNvPr id="501" name="Google Shape;501;p7"/>
            <p:cNvPicPr preferRelativeResize="0"/>
            <p:nvPr/>
          </p:nvPicPr>
          <p:blipFill rotWithShape="1">
            <a:blip r:embed="rId12">
              <a:alphaModFix/>
            </a:blip>
            <a:srcRect b="0" l="0" r="0" t="0"/>
            <a:stretch/>
          </p:blipFill>
          <p:spPr>
            <a:xfrm>
              <a:off x="10255663" y="43806"/>
              <a:ext cx="657687" cy="657687"/>
            </a:xfrm>
            <a:prstGeom prst="rect">
              <a:avLst/>
            </a:prstGeom>
            <a:noFill/>
            <a:ln>
              <a:noFill/>
            </a:ln>
          </p:spPr>
        </p:pic>
        <p:cxnSp>
          <p:nvCxnSpPr>
            <p:cNvPr id="502" name="Google Shape;502;p7"/>
            <p:cNvCxnSpPr>
              <a:stCxn id="503" idx="3"/>
              <a:endCxn id="501" idx="1"/>
            </p:cNvCxnSpPr>
            <p:nvPr/>
          </p:nvCxnSpPr>
          <p:spPr>
            <a:xfrm>
              <a:off x="8559292" y="372002"/>
              <a:ext cx="1696500" cy="600"/>
            </a:xfrm>
            <a:prstGeom prst="straightConnector1">
              <a:avLst/>
            </a:prstGeom>
            <a:noFill/>
            <a:ln cap="flat" cmpd="sng" w="9525">
              <a:solidFill>
                <a:schemeClr val="dk1"/>
              </a:solidFill>
              <a:prstDash val="solid"/>
              <a:miter lim="800000"/>
              <a:headEnd len="sm" w="sm" type="none"/>
              <a:tailEnd len="med" w="med" type="triangle"/>
            </a:ln>
          </p:spPr>
        </p:cxnSp>
        <p:cxnSp>
          <p:nvCxnSpPr>
            <p:cNvPr id="504" name="Google Shape;504;p7"/>
            <p:cNvCxnSpPr>
              <a:stCxn id="499" idx="3"/>
              <a:endCxn id="503" idx="1"/>
            </p:cNvCxnSpPr>
            <p:nvPr/>
          </p:nvCxnSpPr>
          <p:spPr>
            <a:xfrm>
              <a:off x="7455089" y="364280"/>
              <a:ext cx="546600" cy="7800"/>
            </a:xfrm>
            <a:prstGeom prst="straightConnector1">
              <a:avLst/>
            </a:prstGeom>
            <a:noFill/>
            <a:ln cap="flat" cmpd="sng" w="9525">
              <a:solidFill>
                <a:schemeClr val="dk1"/>
              </a:solidFill>
              <a:prstDash val="solid"/>
              <a:miter lim="800000"/>
              <a:headEnd len="sm" w="sm" type="none"/>
              <a:tailEnd len="med" w="med" type="triangle"/>
            </a:ln>
          </p:spPr>
        </p:cxnSp>
        <p:cxnSp>
          <p:nvCxnSpPr>
            <p:cNvPr id="505" name="Google Shape;505;p7"/>
            <p:cNvCxnSpPr/>
            <p:nvPr/>
          </p:nvCxnSpPr>
          <p:spPr>
            <a:xfrm rot="5400000">
              <a:off x="2803797" y="1323048"/>
              <a:ext cx="1925758" cy="998693"/>
            </a:xfrm>
            <a:prstGeom prst="bentConnector3">
              <a:avLst>
                <a:gd fmla="val 15473" name="adj1"/>
              </a:avLst>
            </a:prstGeom>
            <a:noFill/>
            <a:ln cap="flat" cmpd="sng" w="9525">
              <a:solidFill>
                <a:srgbClr val="FF9933"/>
              </a:solidFill>
              <a:prstDash val="solid"/>
              <a:miter lim="800000"/>
              <a:headEnd len="sm" w="sm" type="none"/>
              <a:tailEnd len="med" w="med" type="triangle"/>
            </a:ln>
          </p:spPr>
        </p:cxnSp>
        <p:cxnSp>
          <p:nvCxnSpPr>
            <p:cNvPr id="506" name="Google Shape;506;p7"/>
            <p:cNvCxnSpPr>
              <a:endCxn id="476" idx="3"/>
            </p:cNvCxnSpPr>
            <p:nvPr/>
          </p:nvCxnSpPr>
          <p:spPr>
            <a:xfrm flipH="1" rot="5400000">
              <a:off x="2660056" y="3810560"/>
              <a:ext cx="2098500" cy="612300"/>
            </a:xfrm>
            <a:prstGeom prst="bentConnector2">
              <a:avLst/>
            </a:prstGeom>
            <a:noFill/>
            <a:ln cap="flat" cmpd="sng" w="9525">
              <a:solidFill>
                <a:srgbClr val="FF9933"/>
              </a:solidFill>
              <a:prstDash val="solid"/>
              <a:miter lim="800000"/>
              <a:headEnd len="sm" w="sm" type="none"/>
              <a:tailEnd len="med" w="med" type="triangle"/>
            </a:ln>
          </p:spPr>
        </p:cxnSp>
        <p:grpSp>
          <p:nvGrpSpPr>
            <p:cNvPr id="507" name="Google Shape;507;p7"/>
            <p:cNvGrpSpPr/>
            <p:nvPr/>
          </p:nvGrpSpPr>
          <p:grpSpPr>
            <a:xfrm>
              <a:off x="4985544" y="2426085"/>
              <a:ext cx="3077408" cy="2516883"/>
              <a:chOff x="4985543" y="2426085"/>
              <a:chExt cx="3077408" cy="2516883"/>
            </a:xfrm>
          </p:grpSpPr>
          <p:sp>
            <p:nvSpPr>
              <p:cNvPr id="492" name="Google Shape;492;p7"/>
              <p:cNvSpPr/>
              <p:nvPr/>
            </p:nvSpPr>
            <p:spPr>
              <a:xfrm>
                <a:off x="4985543" y="2426085"/>
                <a:ext cx="3071644" cy="2516883"/>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nvGrpSpPr>
              <p:cNvPr id="508" name="Google Shape;508;p7"/>
              <p:cNvGrpSpPr/>
              <p:nvPr/>
            </p:nvGrpSpPr>
            <p:grpSpPr>
              <a:xfrm>
                <a:off x="5249487" y="2553985"/>
                <a:ext cx="1193496" cy="983087"/>
                <a:chOff x="5442534" y="2470800"/>
                <a:chExt cx="1193496" cy="983087"/>
              </a:xfrm>
            </p:grpSpPr>
            <p:pic>
              <p:nvPicPr>
                <p:cNvPr descr="Integrating with Amazon SageMaker: Using Built-In Algorithms ..." id="509" name="Google Shape;509;p7"/>
                <p:cNvPicPr preferRelativeResize="0"/>
                <p:nvPr/>
              </p:nvPicPr>
              <p:blipFill rotWithShape="1">
                <a:blip r:embed="rId13">
                  <a:alphaModFix/>
                </a:blip>
                <a:srcRect b="8766" l="27439" r="25555" t="10090"/>
                <a:stretch/>
              </p:blipFill>
              <p:spPr>
                <a:xfrm>
                  <a:off x="5570805" y="2470800"/>
                  <a:ext cx="629768" cy="543580"/>
                </a:xfrm>
                <a:prstGeom prst="rect">
                  <a:avLst/>
                </a:prstGeom>
                <a:noFill/>
                <a:ln>
                  <a:noFill/>
                </a:ln>
              </p:spPr>
            </p:pic>
            <p:sp>
              <p:nvSpPr>
                <p:cNvPr id="510" name="Google Shape;510;p7"/>
                <p:cNvSpPr txBox="1"/>
                <p:nvPr/>
              </p:nvSpPr>
              <p:spPr>
                <a:xfrm>
                  <a:off x="5442534" y="2992222"/>
                  <a:ext cx="119349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Times New Roman"/>
                      <a:ea typeface="Times New Roman"/>
                      <a:cs typeface="Times New Roman"/>
                      <a:sym typeface="Times New Roman"/>
                    </a:rPr>
                    <a:t>SageMaker End Point</a:t>
                  </a:r>
                  <a:endParaRPr/>
                </a:p>
              </p:txBody>
            </p:sp>
          </p:grpSp>
          <p:grpSp>
            <p:nvGrpSpPr>
              <p:cNvPr id="511" name="Google Shape;511;p7"/>
              <p:cNvGrpSpPr/>
              <p:nvPr/>
            </p:nvGrpSpPr>
            <p:grpSpPr>
              <a:xfrm>
                <a:off x="5306205" y="3898326"/>
                <a:ext cx="1193496" cy="983087"/>
                <a:chOff x="5499252" y="3815141"/>
                <a:chExt cx="1193496" cy="983087"/>
              </a:xfrm>
            </p:grpSpPr>
            <p:pic>
              <p:nvPicPr>
                <p:cNvPr descr="Integrating with Amazon SageMaker: Using Built-In Algorithms ..." id="512" name="Google Shape;512;p7"/>
                <p:cNvPicPr preferRelativeResize="0"/>
                <p:nvPr/>
              </p:nvPicPr>
              <p:blipFill rotWithShape="1">
                <a:blip r:embed="rId13">
                  <a:alphaModFix/>
                </a:blip>
                <a:srcRect b="8766" l="27439" r="25555" t="10090"/>
                <a:stretch/>
              </p:blipFill>
              <p:spPr>
                <a:xfrm>
                  <a:off x="5627523" y="3815141"/>
                  <a:ext cx="629768" cy="543580"/>
                </a:xfrm>
                <a:prstGeom prst="rect">
                  <a:avLst/>
                </a:prstGeom>
                <a:noFill/>
                <a:ln>
                  <a:noFill/>
                </a:ln>
              </p:spPr>
            </p:pic>
            <p:sp>
              <p:nvSpPr>
                <p:cNvPr id="513" name="Google Shape;513;p7"/>
                <p:cNvSpPr txBox="1"/>
                <p:nvPr/>
              </p:nvSpPr>
              <p:spPr>
                <a:xfrm>
                  <a:off x="5499252" y="4336563"/>
                  <a:ext cx="119349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Times New Roman"/>
                      <a:ea typeface="Times New Roman"/>
                      <a:cs typeface="Times New Roman"/>
                      <a:sym typeface="Times New Roman"/>
                    </a:rPr>
                    <a:t>SageMaker Notebook</a:t>
                  </a:r>
                  <a:endParaRPr/>
                </a:p>
              </p:txBody>
            </p:sp>
          </p:grpSp>
          <p:grpSp>
            <p:nvGrpSpPr>
              <p:cNvPr id="514" name="Google Shape;514;p7"/>
              <p:cNvGrpSpPr/>
              <p:nvPr/>
            </p:nvGrpSpPr>
            <p:grpSpPr>
              <a:xfrm>
                <a:off x="6762063" y="2554972"/>
                <a:ext cx="1300888" cy="982100"/>
                <a:chOff x="6955110" y="2471787"/>
                <a:chExt cx="1300888" cy="982100"/>
              </a:xfrm>
            </p:grpSpPr>
            <p:pic>
              <p:nvPicPr>
                <p:cNvPr descr="Integrating with Amazon SageMaker: Using Built-In Algorithms ..." id="515" name="Google Shape;515;p7"/>
                <p:cNvPicPr preferRelativeResize="0"/>
                <p:nvPr/>
              </p:nvPicPr>
              <p:blipFill rotWithShape="1">
                <a:blip r:embed="rId13">
                  <a:alphaModFix/>
                </a:blip>
                <a:srcRect b="8766" l="27439" r="25555" t="10090"/>
                <a:stretch/>
              </p:blipFill>
              <p:spPr>
                <a:xfrm>
                  <a:off x="7130456" y="2471787"/>
                  <a:ext cx="629768" cy="543580"/>
                </a:xfrm>
                <a:prstGeom prst="rect">
                  <a:avLst/>
                </a:prstGeom>
                <a:noFill/>
                <a:ln>
                  <a:noFill/>
                </a:ln>
              </p:spPr>
            </p:pic>
            <p:sp>
              <p:nvSpPr>
                <p:cNvPr id="516" name="Google Shape;516;p7"/>
                <p:cNvSpPr txBox="1"/>
                <p:nvPr/>
              </p:nvSpPr>
              <p:spPr>
                <a:xfrm>
                  <a:off x="6955110" y="2992222"/>
                  <a:ext cx="130088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Times New Roman"/>
                      <a:ea typeface="Times New Roman"/>
                      <a:cs typeface="Times New Roman"/>
                      <a:sym typeface="Times New Roman"/>
                    </a:rPr>
                    <a:t>SageMaker Linear Learner</a:t>
                  </a:r>
                  <a:endParaRPr/>
                </a:p>
              </p:txBody>
            </p:sp>
          </p:grpSp>
          <p:cxnSp>
            <p:nvCxnSpPr>
              <p:cNvPr id="517" name="Google Shape;517;p7"/>
              <p:cNvCxnSpPr>
                <a:stCxn id="515" idx="1"/>
                <a:endCxn id="512" idx="3"/>
              </p:cNvCxnSpPr>
              <p:nvPr/>
            </p:nvCxnSpPr>
            <p:spPr>
              <a:xfrm flipH="1">
                <a:off x="6064109" y="2826762"/>
                <a:ext cx="873300" cy="1343400"/>
              </a:xfrm>
              <a:prstGeom prst="bentConnector3">
                <a:avLst>
                  <a:gd fmla="val 43653" name="adj1"/>
                </a:avLst>
              </a:prstGeom>
              <a:noFill/>
              <a:ln cap="flat" cmpd="sng" w="9525">
                <a:solidFill>
                  <a:srgbClr val="FF9933"/>
                </a:solidFill>
                <a:prstDash val="solid"/>
                <a:miter lim="800000"/>
                <a:headEnd len="sm" w="sm" type="none"/>
                <a:tailEnd len="med" w="med" type="triangle"/>
              </a:ln>
            </p:spPr>
          </p:cxnSp>
          <p:cxnSp>
            <p:nvCxnSpPr>
              <p:cNvPr id="518" name="Google Shape;518;p7"/>
              <p:cNvCxnSpPr/>
              <p:nvPr/>
            </p:nvCxnSpPr>
            <p:spPr>
              <a:xfrm rot="5400000">
                <a:off x="5554612" y="3677600"/>
                <a:ext cx="358321" cy="0"/>
              </a:xfrm>
              <a:prstGeom prst="bentConnector3">
                <a:avLst>
                  <a:gd fmla="val 50000" name="adj1"/>
                </a:avLst>
              </a:prstGeom>
              <a:noFill/>
              <a:ln cap="flat" cmpd="sng" w="9525">
                <a:solidFill>
                  <a:srgbClr val="FF9933"/>
                </a:solidFill>
                <a:prstDash val="solid"/>
                <a:miter lim="800000"/>
                <a:headEnd len="sm" w="sm" type="none"/>
                <a:tailEnd len="med" w="med" type="triangle"/>
              </a:ln>
            </p:spPr>
          </p:cxnSp>
        </p:grpSp>
        <p:cxnSp>
          <p:nvCxnSpPr>
            <p:cNvPr id="519" name="Google Shape;519;p7"/>
            <p:cNvCxnSpPr>
              <a:stCxn id="487" idx="2"/>
              <a:endCxn id="494" idx="1"/>
            </p:cNvCxnSpPr>
            <p:nvPr/>
          </p:nvCxnSpPr>
          <p:spPr>
            <a:xfrm flipH="1" rot="-5400000">
              <a:off x="5322383" y="3095650"/>
              <a:ext cx="71100" cy="6022200"/>
            </a:xfrm>
            <a:prstGeom prst="bentConnector2">
              <a:avLst/>
            </a:prstGeom>
            <a:noFill/>
            <a:ln cap="flat" cmpd="sng" w="9525">
              <a:solidFill>
                <a:srgbClr val="FF9933"/>
              </a:solidFill>
              <a:prstDash val="solid"/>
              <a:miter lim="800000"/>
              <a:headEnd len="sm" w="sm" type="none"/>
              <a:tailEnd len="med" w="med" type="triangle"/>
            </a:ln>
          </p:spPr>
        </p:cxnSp>
        <p:cxnSp>
          <p:nvCxnSpPr>
            <p:cNvPr id="520" name="Google Shape;520;p7"/>
            <p:cNvCxnSpPr>
              <a:endCxn id="489" idx="1"/>
            </p:cNvCxnSpPr>
            <p:nvPr/>
          </p:nvCxnSpPr>
          <p:spPr>
            <a:xfrm>
              <a:off x="2650595" y="5524326"/>
              <a:ext cx="1058700" cy="0"/>
            </a:xfrm>
            <a:prstGeom prst="straightConnector1">
              <a:avLst/>
            </a:prstGeom>
            <a:noFill/>
            <a:ln cap="flat" cmpd="sng" w="9525">
              <a:solidFill>
                <a:srgbClr val="FF9933"/>
              </a:solidFill>
              <a:prstDash val="solid"/>
              <a:miter lim="800000"/>
              <a:headEnd len="sm" w="sm" type="none"/>
              <a:tailEnd len="med" w="med" type="triangle"/>
            </a:ln>
          </p:spPr>
        </p:cxnSp>
        <p:cxnSp>
          <p:nvCxnSpPr>
            <p:cNvPr id="521" name="Google Shape;521;p7"/>
            <p:cNvCxnSpPr/>
            <p:nvPr/>
          </p:nvCxnSpPr>
          <p:spPr>
            <a:xfrm>
              <a:off x="3424829" y="2826019"/>
              <a:ext cx="1836407" cy="0"/>
            </a:xfrm>
            <a:prstGeom prst="straightConnector1">
              <a:avLst/>
            </a:prstGeom>
            <a:noFill/>
            <a:ln cap="flat" cmpd="sng" w="9525">
              <a:solidFill>
                <a:srgbClr val="FF9933"/>
              </a:solidFill>
              <a:prstDash val="solid"/>
              <a:miter lim="800000"/>
              <a:headEnd len="sm" w="sm" type="none"/>
              <a:tailEnd len="med" w="med" type="triangle"/>
            </a:ln>
          </p:spPr>
        </p:cxnSp>
        <p:cxnSp>
          <p:nvCxnSpPr>
            <p:cNvPr id="522" name="Google Shape;522;p7"/>
            <p:cNvCxnSpPr>
              <a:stCxn id="494" idx="0"/>
            </p:cNvCxnSpPr>
            <p:nvPr/>
          </p:nvCxnSpPr>
          <p:spPr>
            <a:xfrm rot="-5400000">
              <a:off x="8263287" y="5464089"/>
              <a:ext cx="783900" cy="600"/>
            </a:xfrm>
            <a:prstGeom prst="bentConnector3">
              <a:avLst>
                <a:gd fmla="val 50000" name="adj1"/>
              </a:avLst>
            </a:prstGeom>
            <a:noFill/>
            <a:ln cap="flat" cmpd="sng" w="9525">
              <a:solidFill>
                <a:srgbClr val="FF9933"/>
              </a:solidFill>
              <a:prstDash val="solid"/>
              <a:miter lim="800000"/>
              <a:headEnd len="sm" w="sm" type="none"/>
              <a:tailEnd len="med" w="med" type="triangle"/>
            </a:ln>
          </p:spPr>
        </p:cxnSp>
        <p:pic>
          <p:nvPicPr>
            <p:cNvPr descr="27 Aws Icons - Free in SVG, PNG, ICO - IconScout" id="523" name="Google Shape;523;p7"/>
            <p:cNvPicPr preferRelativeResize="0"/>
            <p:nvPr/>
          </p:nvPicPr>
          <p:blipFill rotWithShape="1">
            <a:blip r:embed="rId14">
              <a:alphaModFix/>
            </a:blip>
            <a:srcRect b="0" l="0" r="0" t="0"/>
            <a:stretch/>
          </p:blipFill>
          <p:spPr>
            <a:xfrm>
              <a:off x="653619" y="3820045"/>
              <a:ext cx="745724" cy="745724"/>
            </a:xfrm>
            <a:prstGeom prst="rect">
              <a:avLst/>
            </a:prstGeom>
            <a:noFill/>
            <a:ln>
              <a:noFill/>
            </a:ln>
          </p:spPr>
        </p:pic>
        <p:pic>
          <p:nvPicPr>
            <p:cNvPr descr="On-Premise ↗️ Online Marketing Glossar der OSG" id="524" name="Google Shape;524;p7"/>
            <p:cNvPicPr preferRelativeResize="0"/>
            <p:nvPr/>
          </p:nvPicPr>
          <p:blipFill rotWithShape="1">
            <a:blip r:embed="rId15">
              <a:alphaModFix/>
            </a:blip>
            <a:srcRect b="28808" l="33702" r="32192" t="22401"/>
            <a:stretch/>
          </p:blipFill>
          <p:spPr>
            <a:xfrm>
              <a:off x="640453" y="881034"/>
              <a:ext cx="781551" cy="745724"/>
            </a:xfrm>
            <a:prstGeom prst="rect">
              <a:avLst/>
            </a:prstGeom>
            <a:noFill/>
            <a:ln>
              <a:noFill/>
            </a:ln>
          </p:spPr>
        </p:pic>
        <p:pic>
          <p:nvPicPr>
            <p:cNvPr id="525" name="Google Shape;525;p7"/>
            <p:cNvPicPr preferRelativeResize="0"/>
            <p:nvPr/>
          </p:nvPicPr>
          <p:blipFill rotWithShape="1">
            <a:blip r:embed="rId16">
              <a:alphaModFix/>
            </a:blip>
            <a:srcRect b="0" l="0" r="0" t="0"/>
            <a:stretch/>
          </p:blipFill>
          <p:spPr>
            <a:xfrm>
              <a:off x="715285" y="107777"/>
              <a:ext cx="553217" cy="553217"/>
            </a:xfrm>
            <a:prstGeom prst="rect">
              <a:avLst/>
            </a:prstGeom>
            <a:noFill/>
            <a:ln>
              <a:noFill/>
            </a:ln>
          </p:spPr>
        </p:pic>
        <p:grpSp>
          <p:nvGrpSpPr>
            <p:cNvPr id="526" name="Google Shape;526;p7"/>
            <p:cNvGrpSpPr/>
            <p:nvPr/>
          </p:nvGrpSpPr>
          <p:grpSpPr>
            <a:xfrm>
              <a:off x="8001616" y="93164"/>
              <a:ext cx="758755" cy="618014"/>
              <a:chOff x="7691198" y="261596"/>
              <a:chExt cx="758755" cy="618014"/>
            </a:xfrm>
          </p:grpSpPr>
          <p:pic>
            <p:nvPicPr>
              <p:cNvPr descr="Wix Website Builder Review | PCMag" id="527" name="Google Shape;527;p7"/>
              <p:cNvPicPr preferRelativeResize="0"/>
              <p:nvPr/>
            </p:nvPicPr>
            <p:blipFill rotWithShape="1">
              <a:blip r:embed="rId17">
                <a:alphaModFix/>
              </a:blip>
              <a:srcRect b="0" l="0" r="0" t="0"/>
              <a:stretch/>
            </p:blipFill>
            <p:spPr>
              <a:xfrm>
                <a:off x="8062952" y="661784"/>
                <a:ext cx="387001" cy="217826"/>
              </a:xfrm>
              <a:prstGeom prst="rect">
                <a:avLst/>
              </a:prstGeom>
              <a:noFill/>
              <a:ln>
                <a:noFill/>
              </a:ln>
            </p:spPr>
          </p:pic>
          <p:pic>
            <p:nvPicPr>
              <p:cNvPr descr="58 Housing App Icons - Free in SVG, PNG, ICO - IconScout" id="503" name="Google Shape;503;p7"/>
              <p:cNvPicPr preferRelativeResize="0"/>
              <p:nvPr/>
            </p:nvPicPr>
            <p:blipFill rotWithShape="1">
              <a:blip r:embed="rId18">
                <a:alphaModFix/>
              </a:blip>
              <a:srcRect b="0" l="0" r="0" t="0"/>
              <a:stretch/>
            </p:blipFill>
            <p:spPr>
              <a:xfrm>
                <a:off x="7691198" y="261596"/>
                <a:ext cx="557676" cy="557676"/>
              </a:xfrm>
              <a:prstGeom prst="rect">
                <a:avLst/>
              </a:prstGeom>
              <a:noFill/>
              <a:ln cap="flat" cmpd="sng" w="9525">
                <a:solidFill>
                  <a:schemeClr val="dk2"/>
                </a:solidFill>
                <a:prstDash val="solid"/>
                <a:round/>
                <a:headEnd len="sm" w="sm" type="none"/>
                <a:tailEnd len="sm" w="sm" type="none"/>
              </a:ln>
            </p:spPr>
          </p:pic>
        </p:grpSp>
        <p:pic>
          <p:nvPicPr>
            <p:cNvPr descr="Browse Research and Data Library :: California Charter Schools Association" id="528" name="Google Shape;528;p7"/>
            <p:cNvPicPr preferRelativeResize="0"/>
            <p:nvPr/>
          </p:nvPicPr>
          <p:blipFill rotWithShape="1">
            <a:blip r:embed="rId19">
              <a:alphaModFix/>
            </a:blip>
            <a:srcRect b="0" l="0" r="0" t="0"/>
            <a:stretch/>
          </p:blipFill>
          <p:spPr>
            <a:xfrm>
              <a:off x="3709295" y="167200"/>
              <a:ext cx="1334445" cy="294781"/>
            </a:xfrm>
            <a:prstGeom prst="rect">
              <a:avLst/>
            </a:prstGeom>
            <a:noFill/>
            <a:ln>
              <a:noFill/>
            </a:ln>
          </p:spPr>
        </p:pic>
        <p:cxnSp>
          <p:nvCxnSpPr>
            <p:cNvPr id="529" name="Google Shape;529;p7"/>
            <p:cNvCxnSpPr>
              <a:stCxn id="530" idx="1"/>
            </p:cNvCxnSpPr>
            <p:nvPr/>
          </p:nvCxnSpPr>
          <p:spPr>
            <a:xfrm flipH="1">
              <a:off x="2677389" y="4952384"/>
              <a:ext cx="529500" cy="368700"/>
            </a:xfrm>
            <a:prstGeom prst="bentConnector3">
              <a:avLst>
                <a:gd fmla="val 124909" name="adj1"/>
              </a:avLst>
            </a:prstGeom>
            <a:noFill/>
            <a:ln cap="flat" cmpd="sng" w="9525">
              <a:solidFill>
                <a:srgbClr val="FF9933"/>
              </a:solidFill>
              <a:prstDash val="solid"/>
              <a:miter lim="800000"/>
              <a:headEnd len="sm" w="sm" type="none"/>
              <a:tailEnd len="med" w="med" type="triangle"/>
            </a:ln>
          </p:spPr>
        </p:cxnSp>
        <p:pic>
          <p:nvPicPr>
            <p:cNvPr descr="Amazon S3 Online Storage" id="531" name="Google Shape;531;p7"/>
            <p:cNvPicPr preferRelativeResize="0"/>
            <p:nvPr/>
          </p:nvPicPr>
          <p:blipFill rotWithShape="1">
            <a:blip r:embed="rId4">
              <a:alphaModFix/>
            </a:blip>
            <a:srcRect b="23842" l="25345" r="25172" t="0"/>
            <a:stretch/>
          </p:blipFill>
          <p:spPr>
            <a:xfrm>
              <a:off x="8477321" y="3860671"/>
              <a:ext cx="468477" cy="543972"/>
            </a:xfrm>
            <a:prstGeom prst="rect">
              <a:avLst/>
            </a:prstGeom>
            <a:noFill/>
            <a:ln>
              <a:noFill/>
            </a:ln>
          </p:spPr>
        </p:pic>
        <p:grpSp>
          <p:nvGrpSpPr>
            <p:cNvPr id="532" name="Google Shape;532;p7"/>
            <p:cNvGrpSpPr/>
            <p:nvPr/>
          </p:nvGrpSpPr>
          <p:grpSpPr>
            <a:xfrm>
              <a:off x="3206889" y="4441906"/>
              <a:ext cx="887776" cy="741310"/>
              <a:chOff x="3386832" y="3832783"/>
              <a:chExt cx="887776" cy="741310"/>
            </a:xfrm>
          </p:grpSpPr>
          <p:sp>
            <p:nvSpPr>
              <p:cNvPr id="530" name="Google Shape;530;p7"/>
              <p:cNvSpPr txBox="1"/>
              <p:nvPr/>
            </p:nvSpPr>
            <p:spPr>
              <a:xfrm>
                <a:off x="3386832" y="4112428"/>
                <a:ext cx="88777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Times New Roman"/>
                    <a:ea typeface="Times New Roman"/>
                    <a:cs typeface="Times New Roman"/>
                    <a:sym typeface="Times New Roman"/>
                  </a:rPr>
                  <a:t>Glue Crawler</a:t>
                </a:r>
                <a:endParaRPr/>
              </a:p>
            </p:txBody>
          </p:sp>
          <p:pic>
            <p:nvPicPr>
              <p:cNvPr id="533" name="Google Shape;533;p7"/>
              <p:cNvPicPr preferRelativeResize="0"/>
              <p:nvPr/>
            </p:nvPicPr>
            <p:blipFill rotWithShape="1">
              <a:blip r:embed="rId20">
                <a:alphaModFix/>
              </a:blip>
              <a:srcRect b="0" l="0" r="0" t="0"/>
              <a:stretch/>
            </p:blipFill>
            <p:spPr>
              <a:xfrm>
                <a:off x="3510438" y="3832783"/>
                <a:ext cx="397714" cy="407298"/>
              </a:xfrm>
              <a:prstGeom prst="rect">
                <a:avLst/>
              </a:prstGeom>
              <a:noFill/>
              <a:ln>
                <a:noFill/>
              </a:ln>
            </p:spPr>
          </p:pic>
        </p:grpSp>
        <p:pic>
          <p:nvPicPr>
            <p:cNvPr id="534" name="Google Shape;534;p7"/>
            <p:cNvPicPr preferRelativeResize="0"/>
            <p:nvPr/>
          </p:nvPicPr>
          <p:blipFill rotWithShape="1">
            <a:blip r:embed="rId21">
              <a:alphaModFix/>
            </a:blip>
            <a:srcRect b="0" l="0" r="0" t="0"/>
            <a:stretch/>
          </p:blipFill>
          <p:spPr>
            <a:xfrm>
              <a:off x="2089623" y="5250648"/>
              <a:ext cx="550242" cy="594261"/>
            </a:xfrm>
            <a:prstGeom prst="rect">
              <a:avLst/>
            </a:prstGeom>
            <a:noFill/>
            <a:ln>
              <a:noFill/>
            </a:ln>
          </p:spPr>
        </p:pic>
        <p:cxnSp>
          <p:nvCxnSpPr>
            <p:cNvPr id="535" name="Google Shape;535;p7"/>
            <p:cNvCxnSpPr>
              <a:endCxn id="533" idx="0"/>
            </p:cNvCxnSpPr>
            <p:nvPr/>
          </p:nvCxnSpPr>
          <p:spPr>
            <a:xfrm flipH="1" rot="-5400000">
              <a:off x="3195752" y="4108306"/>
              <a:ext cx="666600" cy="600"/>
            </a:xfrm>
            <a:prstGeom prst="bentConnector3">
              <a:avLst>
                <a:gd fmla="val 26976" name="adj1"/>
              </a:avLst>
            </a:prstGeom>
            <a:noFill/>
            <a:ln cap="flat" cmpd="sng" w="9525">
              <a:solidFill>
                <a:srgbClr val="FF9933"/>
              </a:solidFill>
              <a:prstDash val="solid"/>
              <a:miter lim="800000"/>
              <a:headEnd len="sm" w="sm" type="none"/>
              <a:tailEnd len="med" w="med" type="triangle"/>
            </a:ln>
          </p:spPr>
        </p:cxnSp>
        <p:sp>
          <p:nvSpPr>
            <p:cNvPr id="536" name="Google Shape;536;p7"/>
            <p:cNvSpPr txBox="1"/>
            <p:nvPr/>
          </p:nvSpPr>
          <p:spPr>
            <a:xfrm>
              <a:off x="8057188" y="4345406"/>
              <a:ext cx="1382844"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Times New Roman"/>
                  <a:ea typeface="Times New Roman"/>
                  <a:cs typeface="Times New Roman"/>
                  <a:sym typeface="Times New Roman"/>
                </a:rPr>
                <a:t>Simple Storage Service (S3)</a:t>
              </a:r>
              <a:endParaRPr/>
            </a:p>
          </p:txBody>
        </p:sp>
        <p:pic>
          <p:nvPicPr>
            <p:cNvPr descr="AWS IAM (Identity and Access Management)&quot; Icon - Download ..." id="537" name="Google Shape;537;p7"/>
            <p:cNvPicPr preferRelativeResize="0"/>
            <p:nvPr/>
          </p:nvPicPr>
          <p:blipFill rotWithShape="1">
            <a:blip r:embed="rId22">
              <a:alphaModFix/>
            </a:blip>
            <a:srcRect b="0" l="0" r="0" t="0"/>
            <a:stretch/>
          </p:blipFill>
          <p:spPr>
            <a:xfrm>
              <a:off x="2221447" y="2167998"/>
              <a:ext cx="216951" cy="414473"/>
            </a:xfrm>
            <a:prstGeom prst="rect">
              <a:avLst/>
            </a:prstGeom>
            <a:noFill/>
            <a:ln>
              <a:noFill/>
            </a:ln>
          </p:spPr>
        </p:pic>
        <p:cxnSp>
          <p:nvCxnSpPr>
            <p:cNvPr id="538" name="Google Shape;538;p7"/>
            <p:cNvCxnSpPr>
              <a:stCxn id="486" idx="0"/>
              <a:endCxn id="537" idx="1"/>
            </p:cNvCxnSpPr>
            <p:nvPr/>
          </p:nvCxnSpPr>
          <p:spPr>
            <a:xfrm rot="-5400000">
              <a:off x="1631112" y="2673694"/>
              <a:ext cx="888600" cy="291900"/>
            </a:xfrm>
            <a:prstGeom prst="bentConnector2">
              <a:avLst/>
            </a:prstGeom>
            <a:noFill/>
            <a:ln cap="flat" cmpd="sng" w="9525">
              <a:solidFill>
                <a:srgbClr val="FF9933"/>
              </a:solidFill>
              <a:prstDash val="dash"/>
              <a:miter lim="800000"/>
              <a:headEnd len="sm" w="sm" type="none"/>
              <a:tailEnd len="med" w="med" type="triangle"/>
            </a:ln>
          </p:spPr>
        </p:cxnSp>
        <p:sp>
          <p:nvSpPr>
            <p:cNvPr id="539" name="Google Shape;539;p7"/>
            <p:cNvSpPr txBox="1"/>
            <p:nvPr/>
          </p:nvSpPr>
          <p:spPr>
            <a:xfrm>
              <a:off x="1795550" y="2666090"/>
              <a:ext cx="1382844"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Times New Roman"/>
                  <a:ea typeface="Times New Roman"/>
                  <a:cs typeface="Times New Roman"/>
                  <a:sym typeface="Times New Roman"/>
                </a:rPr>
                <a:t>IAM Policy</a:t>
              </a:r>
              <a:endParaRPr/>
            </a:p>
          </p:txBody>
        </p:sp>
        <p:cxnSp>
          <p:nvCxnSpPr>
            <p:cNvPr id="540" name="Google Shape;540;p7"/>
            <p:cNvCxnSpPr/>
            <p:nvPr/>
          </p:nvCxnSpPr>
          <p:spPr>
            <a:xfrm>
              <a:off x="2437438" y="2345234"/>
              <a:ext cx="621075" cy="365830"/>
            </a:xfrm>
            <a:prstGeom prst="bentConnector3">
              <a:avLst>
                <a:gd fmla="val -17351" name="adj1"/>
              </a:avLst>
            </a:prstGeom>
            <a:noFill/>
            <a:ln cap="flat" cmpd="sng" w="9525">
              <a:solidFill>
                <a:srgbClr val="FF9933"/>
              </a:solidFill>
              <a:prstDash val="dash"/>
              <a:miter lim="800000"/>
              <a:headEnd len="sm" w="sm" type="none"/>
              <a:tailEnd len="med" w="med" type="triangle"/>
            </a:ln>
          </p:spPr>
        </p:cxnSp>
        <p:pic>
          <p:nvPicPr>
            <p:cNvPr descr="AWS IAM (Identity and Access Management)&quot; Icon - Download ..." id="541" name="Google Shape;541;p7"/>
            <p:cNvPicPr preferRelativeResize="0"/>
            <p:nvPr/>
          </p:nvPicPr>
          <p:blipFill rotWithShape="1">
            <a:blip r:embed="rId22">
              <a:alphaModFix/>
            </a:blip>
            <a:srcRect b="0" l="0" r="0" t="0"/>
            <a:stretch/>
          </p:blipFill>
          <p:spPr>
            <a:xfrm>
              <a:off x="9217468" y="3064035"/>
              <a:ext cx="216951" cy="414473"/>
            </a:xfrm>
            <a:prstGeom prst="rect">
              <a:avLst/>
            </a:prstGeom>
            <a:noFill/>
            <a:ln>
              <a:noFill/>
            </a:ln>
          </p:spPr>
        </p:pic>
        <p:cxnSp>
          <p:nvCxnSpPr>
            <p:cNvPr id="542" name="Google Shape;542;p7"/>
            <p:cNvCxnSpPr>
              <a:stCxn id="531" idx="0"/>
              <a:endCxn id="497" idx="3"/>
            </p:cNvCxnSpPr>
            <p:nvPr/>
          </p:nvCxnSpPr>
          <p:spPr>
            <a:xfrm flipH="1" rot="5400000">
              <a:off x="6478360" y="1627471"/>
              <a:ext cx="2704800" cy="1761600"/>
            </a:xfrm>
            <a:prstGeom prst="bentConnector2">
              <a:avLst/>
            </a:prstGeom>
            <a:noFill/>
            <a:ln cap="flat" cmpd="sng" w="9525">
              <a:solidFill>
                <a:srgbClr val="FF9933"/>
              </a:solidFill>
              <a:prstDash val="solid"/>
              <a:miter lim="800000"/>
              <a:headEnd len="sm" w="sm" type="none"/>
              <a:tailEnd len="med" w="med" type="triangle"/>
            </a:ln>
          </p:spPr>
        </p:cxnSp>
        <p:sp>
          <p:nvSpPr>
            <p:cNvPr id="543" name="Google Shape;543;p7"/>
            <p:cNvSpPr txBox="1"/>
            <p:nvPr/>
          </p:nvSpPr>
          <p:spPr>
            <a:xfrm>
              <a:off x="8990713" y="3431094"/>
              <a:ext cx="82471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Times New Roman"/>
                  <a:ea typeface="Times New Roman"/>
                  <a:cs typeface="Times New Roman"/>
                  <a:sym typeface="Times New Roman"/>
                </a:rPr>
                <a:t>IAM Policy</a:t>
              </a:r>
              <a:endParaRPr/>
            </a:p>
          </p:txBody>
        </p:sp>
        <p:cxnSp>
          <p:nvCxnSpPr>
            <p:cNvPr id="544" name="Google Shape;544;p7"/>
            <p:cNvCxnSpPr>
              <a:stCxn id="541" idx="1"/>
            </p:cNvCxnSpPr>
            <p:nvPr/>
          </p:nvCxnSpPr>
          <p:spPr>
            <a:xfrm rot="10800000">
              <a:off x="6937468" y="1040172"/>
              <a:ext cx="2280000" cy="2231100"/>
            </a:xfrm>
            <a:prstGeom prst="bentConnector3">
              <a:avLst>
                <a:gd fmla="val -5663" name="adj1"/>
              </a:avLst>
            </a:prstGeom>
            <a:noFill/>
            <a:ln cap="flat" cmpd="sng" w="9525">
              <a:solidFill>
                <a:srgbClr val="FF9933"/>
              </a:solidFill>
              <a:prstDash val="dash"/>
              <a:miter lim="800000"/>
              <a:headEnd len="sm" w="sm" type="none"/>
              <a:tailEnd len="med" w="med" type="triangle"/>
            </a:ln>
          </p:spPr>
        </p:cxnSp>
        <p:sp>
          <p:nvSpPr>
            <p:cNvPr id="545" name="Google Shape;545;p7"/>
            <p:cNvSpPr txBox="1"/>
            <p:nvPr/>
          </p:nvSpPr>
          <p:spPr>
            <a:xfrm>
              <a:off x="9066848" y="1872467"/>
              <a:ext cx="1113754" cy="94156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Times New Roman"/>
                  <a:ea typeface="Times New Roman"/>
                  <a:cs typeface="Times New Roman"/>
                  <a:sym typeface="Times New Roman"/>
                </a:rPr>
                <a:t>Authenticated using Amazon Athena JDBC river</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8"/>
          <p:cNvSpPr txBox="1"/>
          <p:nvPr>
            <p:ph type="title"/>
          </p:nvPr>
        </p:nvSpPr>
        <p:spPr>
          <a:xfrm>
            <a:off x="235689" y="223388"/>
            <a:ext cx="10543032" cy="64008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2"/>
              </a:buClr>
              <a:buSzPts val="3600"/>
              <a:buFont typeface="Arial"/>
              <a:buNone/>
            </a:pPr>
            <a:r>
              <a:rPr lang="en-US" sz="3600"/>
              <a:t>Data Collection: </a:t>
            </a:r>
            <a:br>
              <a:rPr lang="en-US" sz="3600"/>
            </a:br>
            <a:r>
              <a:rPr lang="en-US" sz="3600"/>
              <a:t>Housing Data + School Ranking </a:t>
            </a:r>
            <a:endParaRPr/>
          </a:p>
        </p:txBody>
      </p:sp>
      <p:sp>
        <p:nvSpPr>
          <p:cNvPr id="551" name="Google Shape;551;p8"/>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Wednesday, November 23, 2022</a:t>
            </a:r>
            <a:endParaRPr/>
          </a:p>
        </p:txBody>
      </p:sp>
      <p:sp>
        <p:nvSpPr>
          <p:cNvPr id="552" name="Google Shape;552;p8"/>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DATA-228 Sec 22 Term Project: Data Works</a:t>
            </a:r>
            <a:endParaRPr/>
          </a:p>
        </p:txBody>
      </p:sp>
      <p:sp>
        <p:nvSpPr>
          <p:cNvPr id="553" name="Google Shape;553;p8"/>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University Marks | Strategic Communications and Marketing" id="554" name="Google Shape;554;p8"/>
          <p:cNvPicPr preferRelativeResize="0"/>
          <p:nvPr/>
        </p:nvPicPr>
        <p:blipFill rotWithShape="1">
          <a:blip r:embed="rId3">
            <a:alphaModFix/>
          </a:blip>
          <a:srcRect b="26292" l="0" r="0" t="20524"/>
          <a:stretch/>
        </p:blipFill>
        <p:spPr>
          <a:xfrm>
            <a:off x="9224049" y="34290"/>
            <a:ext cx="2178519" cy="799043"/>
          </a:xfrm>
          <a:prstGeom prst="rect">
            <a:avLst/>
          </a:prstGeom>
          <a:noFill/>
          <a:ln>
            <a:noFill/>
          </a:ln>
        </p:spPr>
      </p:pic>
      <p:grpSp>
        <p:nvGrpSpPr>
          <p:cNvPr id="555" name="Google Shape;555;p8"/>
          <p:cNvGrpSpPr/>
          <p:nvPr/>
        </p:nvGrpSpPr>
        <p:grpSpPr>
          <a:xfrm>
            <a:off x="420625" y="1185199"/>
            <a:ext cx="4379976" cy="2238606"/>
            <a:chOff x="420624" y="1371600"/>
            <a:chExt cx="4379976" cy="1895196"/>
          </a:xfrm>
        </p:grpSpPr>
        <p:sp>
          <p:nvSpPr>
            <p:cNvPr id="556" name="Google Shape;556;p8"/>
            <p:cNvSpPr/>
            <p:nvPr/>
          </p:nvSpPr>
          <p:spPr>
            <a:xfrm>
              <a:off x="420624" y="1371600"/>
              <a:ext cx="4379976" cy="1895196"/>
            </a:xfrm>
            <a:prstGeom prst="rect">
              <a:avLst/>
            </a:prstGeom>
            <a:solidFill>
              <a:schemeClr val="lt1"/>
            </a:solidFill>
            <a:ln cap="flat" cmpd="sng" w="2857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557" name="Google Shape;557;p8">
              <a:hlinkClick r:id="rId4"/>
            </p:cNvPr>
            <p:cNvPicPr preferRelativeResize="0"/>
            <p:nvPr/>
          </p:nvPicPr>
          <p:blipFill rotWithShape="1">
            <a:blip r:embed="rId5">
              <a:alphaModFix/>
            </a:blip>
            <a:srcRect b="0" l="0" r="0" t="0"/>
            <a:stretch/>
          </p:blipFill>
          <p:spPr>
            <a:xfrm>
              <a:off x="3296778" y="1668002"/>
              <a:ext cx="1072650" cy="1243318"/>
            </a:xfrm>
            <a:prstGeom prst="rect">
              <a:avLst/>
            </a:prstGeom>
            <a:noFill/>
            <a:ln>
              <a:noFill/>
            </a:ln>
          </p:spPr>
        </p:pic>
        <p:pic>
          <p:nvPicPr>
            <p:cNvPr descr="Zillow MediaRoom - Logos" id="558" name="Google Shape;558;p8"/>
            <p:cNvPicPr preferRelativeResize="0"/>
            <p:nvPr/>
          </p:nvPicPr>
          <p:blipFill rotWithShape="1">
            <a:blip r:embed="rId6">
              <a:alphaModFix/>
            </a:blip>
            <a:srcRect b="0" l="0" r="0" t="0"/>
            <a:stretch/>
          </p:blipFill>
          <p:spPr>
            <a:xfrm>
              <a:off x="669798" y="2085876"/>
              <a:ext cx="1946606" cy="407571"/>
            </a:xfrm>
            <a:prstGeom prst="rect">
              <a:avLst/>
            </a:prstGeom>
            <a:noFill/>
            <a:ln>
              <a:noFill/>
            </a:ln>
          </p:spPr>
        </p:pic>
      </p:grpSp>
      <p:grpSp>
        <p:nvGrpSpPr>
          <p:cNvPr id="559" name="Google Shape;559;p8"/>
          <p:cNvGrpSpPr/>
          <p:nvPr/>
        </p:nvGrpSpPr>
        <p:grpSpPr>
          <a:xfrm>
            <a:off x="420625" y="3745373"/>
            <a:ext cx="4379976" cy="1988250"/>
            <a:chOff x="420624" y="3838665"/>
            <a:chExt cx="4379976" cy="1895196"/>
          </a:xfrm>
        </p:grpSpPr>
        <p:sp>
          <p:nvSpPr>
            <p:cNvPr id="560" name="Google Shape;560;p8"/>
            <p:cNvSpPr/>
            <p:nvPr/>
          </p:nvSpPr>
          <p:spPr>
            <a:xfrm>
              <a:off x="420624" y="3838665"/>
              <a:ext cx="4379976" cy="1895196"/>
            </a:xfrm>
            <a:prstGeom prst="rect">
              <a:avLst/>
            </a:prstGeom>
            <a:solidFill>
              <a:schemeClr val="lt1"/>
            </a:solidFill>
            <a:ln cap="flat" cmpd="sng" w="2857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561" name="Google Shape;561;p8"/>
            <p:cNvPicPr preferRelativeResize="0"/>
            <p:nvPr/>
          </p:nvPicPr>
          <p:blipFill rotWithShape="1">
            <a:blip r:embed="rId7">
              <a:alphaModFix/>
            </a:blip>
            <a:srcRect b="0" l="0" r="0" t="0"/>
            <a:stretch/>
          </p:blipFill>
          <p:spPr>
            <a:xfrm>
              <a:off x="669798" y="4474221"/>
              <a:ext cx="2480931" cy="640080"/>
            </a:xfrm>
            <a:prstGeom prst="rect">
              <a:avLst/>
            </a:prstGeom>
            <a:noFill/>
            <a:ln>
              <a:noFill/>
            </a:ln>
          </p:spPr>
        </p:pic>
        <p:pic>
          <p:nvPicPr>
            <p:cNvPr descr="App, application, excel, logo, office icon - Free download" id="562" name="Google Shape;562;p8"/>
            <p:cNvPicPr preferRelativeResize="0"/>
            <p:nvPr/>
          </p:nvPicPr>
          <p:blipFill rotWithShape="1">
            <a:blip r:embed="rId8">
              <a:alphaModFix/>
            </a:blip>
            <a:srcRect b="0" l="0" r="0" t="0"/>
            <a:stretch/>
          </p:blipFill>
          <p:spPr>
            <a:xfrm>
              <a:off x="3310128" y="4124982"/>
              <a:ext cx="1338558" cy="1338558"/>
            </a:xfrm>
            <a:prstGeom prst="rect">
              <a:avLst/>
            </a:prstGeom>
            <a:noFill/>
            <a:ln>
              <a:noFill/>
            </a:ln>
          </p:spPr>
        </p:pic>
      </p:grpSp>
      <p:sp>
        <p:nvSpPr>
          <p:cNvPr id="563" name="Google Shape;563;p8"/>
          <p:cNvSpPr/>
          <p:nvPr/>
        </p:nvSpPr>
        <p:spPr>
          <a:xfrm>
            <a:off x="5049775" y="1185100"/>
            <a:ext cx="6472500" cy="2238600"/>
          </a:xfrm>
          <a:prstGeom prst="rect">
            <a:avLst/>
          </a:prstGeom>
          <a:solidFill>
            <a:schemeClr val="lt1"/>
          </a:solidFill>
          <a:ln cap="flat" cmpd="sng" w="2857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u="sng">
                <a:solidFill>
                  <a:schemeClr val="dk1"/>
                </a:solidFill>
                <a:latin typeface="Arial"/>
                <a:ea typeface="Arial"/>
                <a:cs typeface="Arial"/>
                <a:sym typeface="Arial"/>
              </a:rPr>
              <a:t>Housing Data:</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Data on the house listings is collected with the help of web scraper</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The data is scraped for cities in California iterating listings on each page for the search results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Listings sourced from the site are collated in Jupyter notebook </a:t>
            </a:r>
            <a:endParaRPr sz="1800">
              <a:solidFill>
                <a:schemeClr val="dk1"/>
              </a:solidFill>
              <a:latin typeface="Arial"/>
              <a:ea typeface="Arial"/>
              <a:cs typeface="Arial"/>
              <a:sym typeface="Arial"/>
            </a:endParaRPr>
          </a:p>
        </p:txBody>
      </p:sp>
      <p:sp>
        <p:nvSpPr>
          <p:cNvPr id="564" name="Google Shape;564;p8"/>
          <p:cNvSpPr/>
          <p:nvPr/>
        </p:nvSpPr>
        <p:spPr>
          <a:xfrm>
            <a:off x="5049775" y="3738000"/>
            <a:ext cx="6472500" cy="1988100"/>
          </a:xfrm>
          <a:prstGeom prst="rect">
            <a:avLst/>
          </a:prstGeom>
          <a:solidFill>
            <a:schemeClr val="lt1"/>
          </a:solidFill>
          <a:ln cap="flat" cmpd="sng" w="2857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u="sng">
                <a:solidFill>
                  <a:schemeClr val="dk1"/>
                </a:solidFill>
                <a:latin typeface="Arial"/>
                <a:ea typeface="Arial"/>
                <a:cs typeface="Arial"/>
                <a:sym typeface="Arial"/>
              </a:rPr>
              <a:t>School Ranking Data:</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California Charter Schools Association provides the rating for public and private schools in California</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The school state-wide rankings are sourced from CCSA for 2019. Each school is ranked on a scale of 10.</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9"/>
          <p:cNvSpPr txBox="1"/>
          <p:nvPr>
            <p:ph type="title"/>
          </p:nvPr>
        </p:nvSpPr>
        <p:spPr>
          <a:xfrm>
            <a:off x="235689" y="223388"/>
            <a:ext cx="10543032" cy="64008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2"/>
              </a:buClr>
              <a:buSzPts val="3600"/>
              <a:buFont typeface="Arial"/>
              <a:buNone/>
            </a:pPr>
            <a:r>
              <a:rPr lang="en-US" sz="3600"/>
              <a:t>Data Model</a:t>
            </a:r>
            <a:endParaRPr/>
          </a:p>
        </p:txBody>
      </p:sp>
      <p:sp>
        <p:nvSpPr>
          <p:cNvPr id="570" name="Google Shape;570;p9"/>
          <p:cNvSpPr txBox="1"/>
          <p:nvPr>
            <p:ph idx="10" type="dt"/>
          </p:nvPr>
        </p:nvSpPr>
        <p:spPr>
          <a:xfrm>
            <a:off x="420624" y="6217920"/>
            <a:ext cx="2743200" cy="64008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Wednesday, November 23, 2022</a:t>
            </a:r>
            <a:endParaRPr/>
          </a:p>
        </p:txBody>
      </p:sp>
      <p:sp>
        <p:nvSpPr>
          <p:cNvPr id="571" name="Google Shape;571;p9"/>
          <p:cNvSpPr txBox="1"/>
          <p:nvPr>
            <p:ph idx="11" type="ftr"/>
          </p:nvPr>
        </p:nvSpPr>
        <p:spPr>
          <a:xfrm>
            <a:off x="3767328" y="6217920"/>
            <a:ext cx="7196328" cy="64008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DATA-228 Sec 22 Term Project: Data Works</a:t>
            </a:r>
            <a:endParaRPr/>
          </a:p>
        </p:txBody>
      </p:sp>
      <p:sp>
        <p:nvSpPr>
          <p:cNvPr id="572" name="Google Shape;572;p9"/>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573" name="Google Shape;573;p9"/>
          <p:cNvPicPr preferRelativeResize="0"/>
          <p:nvPr/>
        </p:nvPicPr>
        <p:blipFill rotWithShape="1">
          <a:blip r:embed="rId3">
            <a:alphaModFix/>
          </a:blip>
          <a:srcRect b="0" l="0" r="0" t="0"/>
          <a:stretch/>
        </p:blipFill>
        <p:spPr>
          <a:xfrm>
            <a:off x="430299" y="1821513"/>
            <a:ext cx="6778237" cy="3214974"/>
          </a:xfrm>
          <a:prstGeom prst="rect">
            <a:avLst/>
          </a:prstGeom>
          <a:noFill/>
          <a:ln cap="flat" cmpd="sng" w="9525">
            <a:solidFill>
              <a:schemeClr val="dk2"/>
            </a:solidFill>
            <a:prstDash val="solid"/>
            <a:round/>
            <a:headEnd len="sm" w="sm" type="none"/>
            <a:tailEnd len="sm" w="sm" type="none"/>
          </a:ln>
        </p:spPr>
      </p:pic>
      <p:pic>
        <p:nvPicPr>
          <p:cNvPr descr="University Marks | Strategic Communications and Marketing" id="574" name="Google Shape;574;p9"/>
          <p:cNvPicPr preferRelativeResize="0"/>
          <p:nvPr/>
        </p:nvPicPr>
        <p:blipFill rotWithShape="1">
          <a:blip r:embed="rId4">
            <a:alphaModFix/>
          </a:blip>
          <a:srcRect b="26292" l="0" r="0" t="20524"/>
          <a:stretch/>
        </p:blipFill>
        <p:spPr>
          <a:xfrm>
            <a:off x="9224049" y="34290"/>
            <a:ext cx="2178519" cy="799043"/>
          </a:xfrm>
          <a:prstGeom prst="rect">
            <a:avLst/>
          </a:prstGeom>
          <a:noFill/>
          <a:ln>
            <a:noFill/>
          </a:ln>
        </p:spPr>
      </p:pic>
      <p:graphicFrame>
        <p:nvGraphicFramePr>
          <p:cNvPr id="575" name="Google Shape;575;p9"/>
          <p:cNvGraphicFramePr/>
          <p:nvPr/>
        </p:nvGraphicFramePr>
        <p:xfrm>
          <a:off x="7680905" y="1586288"/>
          <a:ext cx="3000000" cy="3000000"/>
        </p:xfrm>
        <a:graphic>
          <a:graphicData uri="http://schemas.openxmlformats.org/drawingml/2006/table">
            <a:tbl>
              <a:tblPr>
                <a:noFill/>
                <a:tableStyleId>{057CD812-4AEE-4903-B535-BE299E3AC461}</a:tableStyleId>
              </a:tblPr>
              <a:tblGrid>
                <a:gridCol w="1262450"/>
              </a:tblGrid>
              <a:tr h="150050">
                <a:tc>
                  <a:txBody>
                    <a:bodyPr/>
                    <a:lstStyle/>
                    <a:p>
                      <a:pPr indent="0" lvl="0" marL="0" marR="0" rtl="0" algn="l">
                        <a:spcBef>
                          <a:spcPts val="0"/>
                        </a:spcBef>
                        <a:spcAft>
                          <a:spcPts val="0"/>
                        </a:spcAft>
                        <a:buNone/>
                      </a:pPr>
                      <a:r>
                        <a:rPr b="1" i="0" lang="en-US" sz="900" u="none" cap="none" strike="noStrike">
                          <a:solidFill>
                            <a:srgbClr val="000000"/>
                          </a:solidFill>
                          <a:latin typeface="Calibri"/>
                          <a:ea typeface="Calibri"/>
                          <a:cs typeface="Calibri"/>
                          <a:sym typeface="Calibri"/>
                        </a:rPr>
                        <a:t>housing_etl_output</a:t>
                      </a:r>
                      <a:endParaRPr/>
                    </a:p>
                  </a:txBody>
                  <a:tcPr marT="5175" marB="0" marR="5175"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50050">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zpid</a:t>
                      </a:r>
                      <a:endParaRPr b="0" i="0" sz="900" u="none" cap="none" strike="noStrike">
                        <a:solidFill>
                          <a:srgbClr val="000000"/>
                        </a:solidFill>
                        <a:latin typeface="Calibri"/>
                        <a:ea typeface="Calibri"/>
                        <a:cs typeface="Calibri"/>
                        <a:sym typeface="Calibri"/>
                      </a:endParaRPr>
                    </a:p>
                  </a:txBody>
                  <a:tcPr marT="5175" marB="0" marR="5175"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F2F2F2"/>
                      </a:solidFill>
                      <a:prstDash val="solid"/>
                      <a:round/>
                      <a:headEnd len="sm" w="sm" type="none"/>
                      <a:tailEnd len="sm" w="sm" type="none"/>
                    </a:lnB>
                  </a:tcPr>
                </a:tc>
              </a:tr>
              <a:tr h="150050">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imgsrc</a:t>
                      </a:r>
                      <a:endParaRPr/>
                    </a:p>
                  </a:txBody>
                  <a:tcPr marT="5175" marB="0" marR="5175"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0050">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hasimage</a:t>
                      </a:r>
                      <a:endParaRPr/>
                    </a:p>
                  </a:txBody>
                  <a:tcPr marT="5175" marB="0" marR="5175"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0050">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detailurl</a:t>
                      </a:r>
                      <a:endParaRPr/>
                    </a:p>
                  </a:txBody>
                  <a:tcPr marT="5175" marB="0" marR="5175"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0050">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statustext</a:t>
                      </a:r>
                      <a:endParaRPr/>
                    </a:p>
                  </a:txBody>
                  <a:tcPr marT="5175" marB="0" marR="5175"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0050">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price</a:t>
                      </a:r>
                      <a:endParaRPr/>
                    </a:p>
                  </a:txBody>
                  <a:tcPr marT="5175" marB="0" marR="5175"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0050">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unformattedprice</a:t>
                      </a:r>
                      <a:endParaRPr/>
                    </a:p>
                  </a:txBody>
                  <a:tcPr marT="5175" marB="0" marR="5175"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0050">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address</a:t>
                      </a:r>
                      <a:endParaRPr/>
                    </a:p>
                  </a:txBody>
                  <a:tcPr marT="5175" marB="0" marR="5175"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0050">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addressstreet</a:t>
                      </a:r>
                      <a:endParaRPr/>
                    </a:p>
                  </a:txBody>
                  <a:tcPr marT="5175" marB="0" marR="5175"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0050">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addresscity</a:t>
                      </a:r>
                      <a:endParaRPr/>
                    </a:p>
                  </a:txBody>
                  <a:tcPr marT="5175" marB="0" marR="5175"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0050">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addressstate</a:t>
                      </a:r>
                      <a:endParaRPr/>
                    </a:p>
                  </a:txBody>
                  <a:tcPr marT="5175" marB="0" marR="5175"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0050">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addresszipcode</a:t>
                      </a:r>
                      <a:endParaRPr/>
                    </a:p>
                  </a:txBody>
                  <a:tcPr marT="5175" marB="0" marR="5175"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0050">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bed</a:t>
                      </a:r>
                      <a:endParaRPr/>
                    </a:p>
                  </a:txBody>
                  <a:tcPr marT="5175" marB="0" marR="5175"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0050">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bath</a:t>
                      </a:r>
                      <a:endParaRPr/>
                    </a:p>
                  </a:txBody>
                  <a:tcPr marT="5175" marB="0" marR="5175"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0050">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areacode</a:t>
                      </a:r>
                      <a:endParaRPr/>
                    </a:p>
                  </a:txBody>
                  <a:tcPr marT="5175" marB="0" marR="5175"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0050">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hasopenhouse</a:t>
                      </a:r>
                      <a:endParaRPr/>
                    </a:p>
                  </a:txBody>
                  <a:tcPr marT="5175" marB="0" marR="5175"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0050">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openhousedescription</a:t>
                      </a:r>
                      <a:endParaRPr/>
                    </a:p>
                  </a:txBody>
                  <a:tcPr marT="5175" marB="0" marR="5175"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0050">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Estimated yearly cost</a:t>
                      </a:r>
                      <a:endParaRPr/>
                    </a:p>
                  </a:txBody>
                  <a:tcPr marT="5175" marB="0" marR="5175"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0050">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has3dmodel</a:t>
                      </a:r>
                      <a:endParaRPr/>
                    </a:p>
                  </a:txBody>
                  <a:tcPr marT="5175" marB="0" marR="5175"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0050">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hasadditionalattributions</a:t>
                      </a:r>
                      <a:endParaRPr/>
                    </a:p>
                  </a:txBody>
                  <a:tcPr marT="5175" marB="0" marR="5175"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0050">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brokername</a:t>
                      </a:r>
                      <a:endParaRPr/>
                    </a:p>
                  </a:txBody>
                  <a:tcPr marT="5175" marB="0" marR="5175"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0050">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homeinfo_latitude</a:t>
                      </a:r>
                      <a:endParaRPr/>
                    </a:p>
                  </a:txBody>
                  <a:tcPr marT="5175" marB="0" marR="5175"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0050">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homeinfo_longitude</a:t>
                      </a:r>
                      <a:endParaRPr/>
                    </a:p>
                  </a:txBody>
                  <a:tcPr marT="5175" marB="0" marR="5175"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0050">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homeinfo_hometype</a:t>
                      </a:r>
                      <a:endParaRPr/>
                    </a:p>
                  </a:txBody>
                  <a:tcPr marT="5175" marB="0" marR="5175"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0050">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homeinfo_lotareavalue</a:t>
                      </a:r>
                      <a:endParaRPr/>
                    </a:p>
                  </a:txBody>
                  <a:tcPr marT="5175" marB="0" marR="5175"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0050">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homeinfo_lotareaunit</a:t>
                      </a:r>
                      <a:endParaRPr/>
                    </a:p>
                  </a:txBody>
                  <a:tcPr marT="5175" marB="0" marR="5175"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0050">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Avg School Rank</a:t>
                      </a:r>
                      <a:endParaRPr/>
                    </a:p>
                  </a:txBody>
                  <a:tcPr marT="5175" marB="0" marR="5175"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0050">
                <a:tc>
                  <a:txBody>
                    <a:bodyPr/>
                    <a:lstStyle/>
                    <a:p>
                      <a:pPr indent="0" lvl="0" marL="0" marR="0" rtl="0" algn="l">
                        <a:spcBef>
                          <a:spcPts val="0"/>
                        </a:spcBef>
                        <a:spcAft>
                          <a:spcPts val="0"/>
                        </a:spcAft>
                        <a:buNone/>
                      </a:pPr>
                      <a:r>
                        <a:rPr b="0" i="0" lang="en-US" sz="900" u="none" cap="none" strike="noStrike">
                          <a:solidFill>
                            <a:srgbClr val="000000"/>
                          </a:solidFill>
                          <a:latin typeface="Calibri"/>
                          <a:ea typeface="Calibri"/>
                          <a:cs typeface="Calibri"/>
                          <a:sym typeface="Calibri"/>
                        </a:rPr>
                        <a:t>Sum School Enrollment</a:t>
                      </a:r>
                      <a:endParaRPr/>
                    </a:p>
                  </a:txBody>
                  <a:tcPr marT="5175" marB="0" marR="5175"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576" name="Google Shape;576;p9"/>
          <p:cNvGraphicFramePr/>
          <p:nvPr/>
        </p:nvGraphicFramePr>
        <p:xfrm>
          <a:off x="9704301" y="1586288"/>
          <a:ext cx="3000000" cy="3000000"/>
        </p:xfrm>
        <a:graphic>
          <a:graphicData uri="http://schemas.openxmlformats.org/drawingml/2006/table">
            <a:tbl>
              <a:tblPr>
                <a:noFill/>
                <a:tableStyleId>{057CD812-4AEE-4903-B535-BE299E3AC461}</a:tableStyleId>
              </a:tblPr>
              <a:tblGrid>
                <a:gridCol w="2057400"/>
              </a:tblGrid>
              <a:tr h="174150">
                <a:tc>
                  <a:txBody>
                    <a:bodyPr/>
                    <a:lstStyle/>
                    <a:p>
                      <a:pPr indent="0" lvl="0" marL="0" marR="0" rtl="0" algn="l">
                        <a:spcBef>
                          <a:spcPts val="0"/>
                        </a:spcBef>
                        <a:spcAft>
                          <a:spcPts val="0"/>
                        </a:spcAft>
                        <a:buNone/>
                      </a:pPr>
                      <a:r>
                        <a:rPr b="1" i="0" lang="en-US" sz="1100" u="none" cap="none" strike="noStrike">
                          <a:solidFill>
                            <a:srgbClr val="000000"/>
                          </a:solidFill>
                          <a:latin typeface="Calibri"/>
                          <a:ea typeface="Calibri"/>
                          <a:cs typeface="Calibri"/>
                          <a:sym typeface="Calibri"/>
                        </a:rPr>
                        <a:t>school_ranking</a:t>
                      </a:r>
                      <a:endParaRPr/>
                    </a:p>
                  </a:txBody>
                  <a:tcPr marT="6350" marB="0" marR="6350"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74150">
                <a:tc>
                  <a:txBody>
                    <a:bodyPr/>
                    <a:lstStyle/>
                    <a:p>
                      <a:pPr indent="0" lvl="0" marL="0" marR="0" rtl="0" algn="l">
                        <a:spcBef>
                          <a:spcPts val="0"/>
                        </a:spcBef>
                        <a:spcAft>
                          <a:spcPts val="0"/>
                        </a:spcAft>
                        <a:buNone/>
                      </a:pPr>
                      <a:r>
                        <a:rPr b="0" i="0" lang="en-US" sz="1100" u="none" cap="none" strike="noStrike">
                          <a:solidFill>
                            <a:srgbClr val="000000"/>
                          </a:solidFill>
                          <a:latin typeface="Calibri"/>
                          <a:ea typeface="Calibri"/>
                          <a:cs typeface="Calibri"/>
                          <a:sym typeface="Calibri"/>
                        </a:rPr>
                        <a:t>school_code </a:t>
                      </a:r>
                      <a:endParaRPr/>
                    </a:p>
                  </a:txBody>
                  <a:tcPr marT="6350" marB="0" marR="6350"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150">
                <a:tc>
                  <a:txBody>
                    <a:bodyPr/>
                    <a:lstStyle/>
                    <a:p>
                      <a:pPr indent="0" lvl="0" marL="0" marR="0" rtl="0" algn="l">
                        <a:spcBef>
                          <a:spcPts val="0"/>
                        </a:spcBef>
                        <a:spcAft>
                          <a:spcPts val="0"/>
                        </a:spcAft>
                        <a:buNone/>
                      </a:pPr>
                      <a:r>
                        <a:rPr b="0" i="0" lang="en-US" sz="1100" u="none" cap="none" strike="noStrike">
                          <a:solidFill>
                            <a:srgbClr val="000000"/>
                          </a:solidFill>
                          <a:latin typeface="Calibri"/>
                          <a:ea typeface="Calibri"/>
                          <a:cs typeface="Calibri"/>
                          <a:sym typeface="Calibri"/>
                        </a:rPr>
                        <a:t>school_name</a:t>
                      </a:r>
                      <a:endParaRPr/>
                    </a:p>
                  </a:txBody>
                  <a:tcPr marT="6350" marB="0" marR="6350"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150">
                <a:tc>
                  <a:txBody>
                    <a:bodyPr/>
                    <a:lstStyle/>
                    <a:p>
                      <a:pPr indent="0" lvl="0" marL="0" marR="0" rtl="0" algn="l">
                        <a:spcBef>
                          <a:spcPts val="0"/>
                        </a:spcBef>
                        <a:spcAft>
                          <a:spcPts val="0"/>
                        </a:spcAft>
                        <a:buNone/>
                      </a:pPr>
                      <a:r>
                        <a:rPr b="0" i="0" lang="en-US" sz="1100" u="none" cap="none" strike="noStrike">
                          <a:solidFill>
                            <a:srgbClr val="000000"/>
                          </a:solidFill>
                          <a:latin typeface="Calibri"/>
                          <a:ea typeface="Calibri"/>
                          <a:cs typeface="Calibri"/>
                          <a:sym typeface="Calibri"/>
                        </a:rPr>
                        <a:t>school_address</a:t>
                      </a:r>
                      <a:endParaRPr/>
                    </a:p>
                  </a:txBody>
                  <a:tcPr marT="6350" marB="0" marR="6350"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150">
                <a:tc>
                  <a:txBody>
                    <a:bodyPr/>
                    <a:lstStyle/>
                    <a:p>
                      <a:pPr indent="0" lvl="0" marL="0" marR="0" rtl="0" algn="l">
                        <a:spcBef>
                          <a:spcPts val="0"/>
                        </a:spcBef>
                        <a:spcAft>
                          <a:spcPts val="0"/>
                        </a:spcAft>
                        <a:buNone/>
                      </a:pPr>
                      <a:r>
                        <a:rPr b="0" i="0" lang="en-US" sz="1100" u="none" cap="none" strike="noStrike">
                          <a:solidFill>
                            <a:srgbClr val="000000"/>
                          </a:solidFill>
                          <a:latin typeface="Calibri"/>
                          <a:ea typeface="Calibri"/>
                          <a:cs typeface="Calibri"/>
                          <a:sym typeface="Calibri"/>
                        </a:rPr>
                        <a:t>school_city</a:t>
                      </a:r>
                      <a:endParaRPr/>
                    </a:p>
                  </a:txBody>
                  <a:tcPr marT="6350" marB="0" marR="6350"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150">
                <a:tc>
                  <a:txBody>
                    <a:bodyPr/>
                    <a:lstStyle/>
                    <a:p>
                      <a:pPr indent="0" lvl="0" marL="0" marR="0" rtl="0" algn="l">
                        <a:spcBef>
                          <a:spcPts val="0"/>
                        </a:spcBef>
                        <a:spcAft>
                          <a:spcPts val="0"/>
                        </a:spcAft>
                        <a:buNone/>
                      </a:pPr>
                      <a:r>
                        <a:rPr b="0" i="0" lang="en-US" sz="1100" u="none" cap="none" strike="noStrike">
                          <a:solidFill>
                            <a:srgbClr val="000000"/>
                          </a:solidFill>
                          <a:latin typeface="Calibri"/>
                          <a:ea typeface="Calibri"/>
                          <a:cs typeface="Calibri"/>
                          <a:sym typeface="Calibri"/>
                        </a:rPr>
                        <a:t>school_state</a:t>
                      </a:r>
                      <a:endParaRPr b="0" i="0" sz="1100" u="none" cap="none" strike="noStrike">
                        <a:solidFill>
                          <a:srgbClr val="000000"/>
                        </a:solidFill>
                        <a:latin typeface="Calibri"/>
                        <a:ea typeface="Calibri"/>
                        <a:cs typeface="Calibri"/>
                        <a:sym typeface="Calibri"/>
                      </a:endParaRPr>
                    </a:p>
                  </a:txBody>
                  <a:tcPr marT="6350" marB="0" marR="6350"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150">
                <a:tc>
                  <a:txBody>
                    <a:bodyPr/>
                    <a:lstStyle/>
                    <a:p>
                      <a:pPr indent="0" lvl="0" marL="0" marR="0" rtl="0" algn="l">
                        <a:spcBef>
                          <a:spcPts val="0"/>
                        </a:spcBef>
                        <a:spcAft>
                          <a:spcPts val="0"/>
                        </a:spcAft>
                        <a:buNone/>
                      </a:pPr>
                      <a:r>
                        <a:rPr b="0" i="0" lang="en-US" sz="1100" u="none" cap="none" strike="noStrike">
                          <a:solidFill>
                            <a:srgbClr val="000000"/>
                          </a:solidFill>
                          <a:latin typeface="Calibri"/>
                          <a:ea typeface="Calibri"/>
                          <a:cs typeface="Calibri"/>
                          <a:sym typeface="Calibri"/>
                        </a:rPr>
                        <a:t>school_zipcode</a:t>
                      </a:r>
                      <a:endParaRPr/>
                    </a:p>
                  </a:txBody>
                  <a:tcPr marT="6350" marB="0" marR="6350"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150">
                <a:tc>
                  <a:txBody>
                    <a:bodyPr/>
                    <a:lstStyle/>
                    <a:p>
                      <a:pPr indent="0" lvl="0" marL="0" marR="0" rtl="0" algn="l">
                        <a:spcBef>
                          <a:spcPts val="0"/>
                        </a:spcBef>
                        <a:spcAft>
                          <a:spcPts val="0"/>
                        </a:spcAft>
                        <a:buNone/>
                      </a:pPr>
                      <a:r>
                        <a:rPr b="0" i="0" lang="en-US" sz="1100" u="none" cap="none" strike="noStrike">
                          <a:solidFill>
                            <a:srgbClr val="000000"/>
                          </a:solidFill>
                          <a:latin typeface="Calibri"/>
                          <a:ea typeface="Calibri"/>
                          <a:cs typeface="Calibri"/>
                          <a:sym typeface="Calibri"/>
                        </a:rPr>
                        <a:t>school_areacode</a:t>
                      </a:r>
                      <a:endParaRPr/>
                    </a:p>
                  </a:txBody>
                  <a:tcPr marT="6350" marB="0" marR="6350"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150">
                <a:tc>
                  <a:txBody>
                    <a:bodyPr/>
                    <a:lstStyle/>
                    <a:p>
                      <a:pPr indent="0" lvl="0" marL="0" marR="0" rtl="0" algn="l">
                        <a:spcBef>
                          <a:spcPts val="0"/>
                        </a:spcBef>
                        <a:spcAft>
                          <a:spcPts val="0"/>
                        </a:spcAft>
                        <a:buNone/>
                      </a:pPr>
                      <a:r>
                        <a:rPr b="0" i="0" lang="en-US" sz="1100" u="none" cap="none" strike="noStrike">
                          <a:solidFill>
                            <a:srgbClr val="000000"/>
                          </a:solidFill>
                          <a:latin typeface="Calibri"/>
                          <a:ea typeface="Calibri"/>
                          <a:cs typeface="Calibri"/>
                          <a:sym typeface="Calibri"/>
                        </a:rPr>
                        <a:t>school_latitude</a:t>
                      </a:r>
                      <a:endParaRPr/>
                    </a:p>
                  </a:txBody>
                  <a:tcPr marT="6350" marB="0" marR="6350"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150">
                <a:tc>
                  <a:txBody>
                    <a:bodyPr/>
                    <a:lstStyle/>
                    <a:p>
                      <a:pPr indent="0" lvl="0" marL="0" marR="0" rtl="0" algn="l">
                        <a:spcBef>
                          <a:spcPts val="0"/>
                        </a:spcBef>
                        <a:spcAft>
                          <a:spcPts val="0"/>
                        </a:spcAft>
                        <a:buNone/>
                      </a:pPr>
                      <a:r>
                        <a:rPr b="0" i="0" lang="en-US" sz="1100" u="none" cap="none" strike="noStrike">
                          <a:solidFill>
                            <a:srgbClr val="000000"/>
                          </a:solidFill>
                          <a:latin typeface="Calibri"/>
                          <a:ea typeface="Calibri"/>
                          <a:cs typeface="Calibri"/>
                          <a:sym typeface="Calibri"/>
                        </a:rPr>
                        <a:t>school_longitude</a:t>
                      </a:r>
                      <a:endParaRPr/>
                    </a:p>
                  </a:txBody>
                  <a:tcPr marT="6350" marB="0" marR="6350"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150">
                <a:tc>
                  <a:txBody>
                    <a:bodyPr/>
                    <a:lstStyle/>
                    <a:p>
                      <a:pPr indent="0" lvl="0" marL="0" marR="0" rtl="0" algn="l">
                        <a:spcBef>
                          <a:spcPts val="0"/>
                        </a:spcBef>
                        <a:spcAft>
                          <a:spcPts val="0"/>
                        </a:spcAft>
                        <a:buNone/>
                      </a:pPr>
                      <a:r>
                        <a:rPr b="0" i="0" lang="en-US" sz="1100" u="none" cap="none" strike="noStrike">
                          <a:solidFill>
                            <a:srgbClr val="000000"/>
                          </a:solidFill>
                          <a:latin typeface="Calibri"/>
                          <a:ea typeface="Calibri"/>
                          <a:cs typeface="Calibri"/>
                          <a:sym typeface="Calibri"/>
                        </a:rPr>
                        <a:t>school_type</a:t>
                      </a:r>
                      <a:endParaRPr/>
                    </a:p>
                  </a:txBody>
                  <a:tcPr marT="6350" marB="0" marR="6350"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150">
                <a:tc>
                  <a:txBody>
                    <a:bodyPr/>
                    <a:lstStyle/>
                    <a:p>
                      <a:pPr indent="0" lvl="0" marL="0" marR="0" rtl="0" algn="l">
                        <a:spcBef>
                          <a:spcPts val="0"/>
                        </a:spcBef>
                        <a:spcAft>
                          <a:spcPts val="0"/>
                        </a:spcAft>
                        <a:buNone/>
                      </a:pPr>
                      <a:r>
                        <a:rPr b="0" i="0" lang="en-US" sz="1100" u="none" cap="none" strike="noStrike">
                          <a:solidFill>
                            <a:srgbClr val="000000"/>
                          </a:solidFill>
                          <a:latin typeface="Calibri"/>
                          <a:ea typeface="Calibri"/>
                          <a:cs typeface="Calibri"/>
                          <a:sym typeface="Calibri"/>
                        </a:rPr>
                        <a:t>ENROLLMENT</a:t>
                      </a:r>
                      <a:endParaRPr/>
                    </a:p>
                  </a:txBody>
                  <a:tcPr marT="6350" marB="0" marR="6350"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150">
                <a:tc>
                  <a:txBody>
                    <a:bodyPr/>
                    <a:lstStyle/>
                    <a:p>
                      <a:pPr indent="0" lvl="0" marL="0" marR="0" rtl="0" algn="l">
                        <a:spcBef>
                          <a:spcPts val="0"/>
                        </a:spcBef>
                        <a:spcAft>
                          <a:spcPts val="0"/>
                        </a:spcAft>
                        <a:buNone/>
                      </a:pPr>
                      <a:r>
                        <a:rPr b="0" i="0" lang="en-US" sz="1100" u="none" cap="none" strike="noStrike">
                          <a:solidFill>
                            <a:srgbClr val="000000"/>
                          </a:solidFill>
                          <a:latin typeface="Calibri"/>
                          <a:ea typeface="Calibri"/>
                          <a:cs typeface="Calibri"/>
                          <a:sym typeface="Calibri"/>
                        </a:rPr>
                        <a:t>ST_GRADE</a:t>
                      </a:r>
                      <a:endParaRPr/>
                    </a:p>
                  </a:txBody>
                  <a:tcPr marT="6350" marB="0" marR="6350"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150">
                <a:tc>
                  <a:txBody>
                    <a:bodyPr/>
                    <a:lstStyle/>
                    <a:p>
                      <a:pPr indent="0" lvl="0" marL="0" marR="0" rtl="0" algn="l">
                        <a:spcBef>
                          <a:spcPts val="0"/>
                        </a:spcBef>
                        <a:spcAft>
                          <a:spcPts val="0"/>
                        </a:spcAft>
                        <a:buNone/>
                      </a:pPr>
                      <a:r>
                        <a:rPr b="0" i="0" lang="en-US" sz="1100" u="none" cap="none" strike="noStrike">
                          <a:solidFill>
                            <a:srgbClr val="000000"/>
                          </a:solidFill>
                          <a:latin typeface="Calibri"/>
                          <a:ea typeface="Calibri"/>
                          <a:cs typeface="Calibri"/>
                          <a:sym typeface="Calibri"/>
                        </a:rPr>
                        <a:t>END_GRADE</a:t>
                      </a:r>
                      <a:endParaRPr/>
                    </a:p>
                  </a:txBody>
                  <a:tcPr marT="6350" marB="0" marR="6350"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150">
                <a:tc>
                  <a:txBody>
                    <a:bodyPr/>
                    <a:lstStyle/>
                    <a:p>
                      <a:pPr indent="0" lvl="0" marL="0" marR="0" rtl="0" algn="l">
                        <a:spcBef>
                          <a:spcPts val="0"/>
                        </a:spcBef>
                        <a:spcAft>
                          <a:spcPts val="0"/>
                        </a:spcAft>
                        <a:buNone/>
                      </a:pPr>
                      <a:r>
                        <a:rPr b="0" i="0" lang="en-US" sz="1100" u="none" cap="none" strike="noStrike">
                          <a:solidFill>
                            <a:srgbClr val="000000"/>
                          </a:solidFill>
                          <a:latin typeface="Calibri"/>
                          <a:ea typeface="Calibri"/>
                          <a:cs typeface="Calibri"/>
                          <a:sym typeface="Calibri"/>
                        </a:rPr>
                        <a:t>FT_TEACHER</a:t>
                      </a:r>
                      <a:endParaRPr/>
                    </a:p>
                  </a:txBody>
                  <a:tcPr marT="6350" marB="0" marR="6350"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150">
                <a:tc>
                  <a:txBody>
                    <a:bodyPr/>
                    <a:lstStyle/>
                    <a:p>
                      <a:pPr indent="0" lvl="0" marL="0" marR="0" rtl="0" algn="l">
                        <a:spcBef>
                          <a:spcPts val="0"/>
                        </a:spcBef>
                        <a:spcAft>
                          <a:spcPts val="0"/>
                        </a:spcAft>
                        <a:buNone/>
                      </a:pPr>
                      <a:r>
                        <a:rPr b="0" i="0" lang="en-US" sz="1100" u="none" cap="none" strike="noStrike">
                          <a:solidFill>
                            <a:srgbClr val="000000"/>
                          </a:solidFill>
                          <a:latin typeface="Calibri"/>
                          <a:ea typeface="Calibri"/>
                          <a:cs typeface="Calibri"/>
                          <a:sym typeface="Calibri"/>
                        </a:rPr>
                        <a:t>statewide_rank         </a:t>
                      </a:r>
                      <a:endParaRPr/>
                    </a:p>
                  </a:txBody>
                  <a:tcPr marT="6350" marB="0" marR="6350"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150">
                <a:tc>
                  <a:txBody>
                    <a:bodyPr/>
                    <a:lstStyle/>
                    <a:p>
                      <a:pPr indent="0" lvl="0" marL="0" marR="0" rtl="0" algn="l">
                        <a:spcBef>
                          <a:spcPts val="0"/>
                        </a:spcBef>
                        <a:spcAft>
                          <a:spcPts val="0"/>
                        </a:spcAft>
                        <a:buNone/>
                      </a:pPr>
                      <a:r>
                        <a:rPr b="0" i="0" lang="en-US" sz="1100" u="none" cap="none" strike="noStrike">
                          <a:solidFill>
                            <a:srgbClr val="000000"/>
                          </a:solidFill>
                          <a:latin typeface="Calibri"/>
                          <a:ea typeface="Calibri"/>
                          <a:cs typeface="Calibri"/>
                          <a:sym typeface="Calibri"/>
                        </a:rPr>
                        <a:t>similar_students_rank</a:t>
                      </a:r>
                      <a:endParaRPr/>
                    </a:p>
                  </a:txBody>
                  <a:tcPr marT="6350" marB="0" marR="6350"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150">
                <a:tc>
                  <a:txBody>
                    <a:bodyPr/>
                    <a:lstStyle/>
                    <a:p>
                      <a:pPr indent="0" lvl="0" marL="0" marR="0" rtl="0" algn="l">
                        <a:spcBef>
                          <a:spcPts val="0"/>
                        </a:spcBef>
                        <a:spcAft>
                          <a:spcPts val="0"/>
                        </a:spcAft>
                        <a:buNone/>
                      </a:pPr>
                      <a:r>
                        <a:rPr b="0" i="0" lang="en-US" sz="1100" u="none" cap="none" strike="noStrike">
                          <a:solidFill>
                            <a:srgbClr val="000000"/>
                          </a:solidFill>
                          <a:latin typeface="Calibri"/>
                          <a:ea typeface="Calibri"/>
                          <a:cs typeface="Calibri"/>
                          <a:sym typeface="Calibri"/>
                        </a:rPr>
                        <a:t>college_career_percent_prepared</a:t>
                      </a:r>
                      <a:endParaRPr/>
                    </a:p>
                  </a:txBody>
                  <a:tcPr marT="6350" marB="0" marR="6350"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150">
                <a:tc>
                  <a:txBody>
                    <a:bodyPr/>
                    <a:lstStyle/>
                    <a:p>
                      <a:pPr indent="0" lvl="0" marL="0" marR="0" rtl="0" algn="l">
                        <a:spcBef>
                          <a:spcPts val="0"/>
                        </a:spcBef>
                        <a:spcAft>
                          <a:spcPts val="0"/>
                        </a:spcAft>
                        <a:buNone/>
                      </a:pPr>
                      <a:r>
                        <a:rPr b="0" i="0" lang="en-US" sz="1100" u="none" cap="none" strike="noStrike">
                          <a:solidFill>
                            <a:srgbClr val="000000"/>
                          </a:solidFill>
                          <a:latin typeface="Calibri"/>
                          <a:ea typeface="Calibri"/>
                          <a:cs typeface="Calibri"/>
                          <a:sym typeface="Calibri"/>
                        </a:rPr>
                        <a:t>school_county</a:t>
                      </a:r>
                      <a:endParaRPr/>
                    </a:p>
                  </a:txBody>
                  <a:tcPr marT="6350" marB="0" marR="6350"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150">
                <a:tc>
                  <a:txBody>
                    <a:bodyPr/>
                    <a:lstStyle/>
                    <a:p>
                      <a:pPr indent="0" lvl="0" marL="0" marR="0" rtl="0" algn="l">
                        <a:spcBef>
                          <a:spcPts val="0"/>
                        </a:spcBef>
                        <a:spcAft>
                          <a:spcPts val="0"/>
                        </a:spcAft>
                        <a:buNone/>
                      </a:pPr>
                      <a:r>
                        <a:rPr b="0" i="0" lang="en-US" sz="1100" u="none" cap="none" strike="noStrike">
                          <a:solidFill>
                            <a:srgbClr val="000000"/>
                          </a:solidFill>
                          <a:latin typeface="Calibri"/>
                          <a:ea typeface="Calibri"/>
                          <a:cs typeface="Calibri"/>
                          <a:sym typeface="Calibri"/>
                        </a:rPr>
                        <a:t>school_district</a:t>
                      </a:r>
                      <a:endParaRPr b="0" i="0" sz="1100" u="none" cap="none" strike="noStrike">
                        <a:solidFill>
                          <a:srgbClr val="000000"/>
                        </a:solidFill>
                        <a:latin typeface="Calibri"/>
                        <a:ea typeface="Calibri"/>
                        <a:cs typeface="Calibri"/>
                        <a:sym typeface="Calibri"/>
                      </a:endParaRPr>
                    </a:p>
                  </a:txBody>
                  <a:tcPr marT="6350" marB="0" marR="6350"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150">
                <a:tc>
                  <a:txBody>
                    <a:bodyPr/>
                    <a:lstStyle/>
                    <a:p>
                      <a:pPr indent="0" lvl="0" marL="0" marR="0" rtl="0" algn="l">
                        <a:spcBef>
                          <a:spcPts val="0"/>
                        </a:spcBef>
                        <a:spcAft>
                          <a:spcPts val="0"/>
                        </a:spcAft>
                        <a:buNone/>
                      </a:pPr>
                      <a:r>
                        <a:rPr b="0" i="0" lang="en-US" sz="1100" u="none" cap="none" strike="noStrike">
                          <a:solidFill>
                            <a:srgbClr val="000000"/>
                          </a:solidFill>
                          <a:latin typeface="Calibri"/>
                          <a:ea typeface="Calibri"/>
                          <a:cs typeface="Calibri"/>
                          <a:sym typeface="Calibri"/>
                        </a:rPr>
                        <a:t>Authorizer</a:t>
                      </a:r>
                      <a:endParaRPr/>
                    </a:p>
                  </a:txBody>
                  <a:tcPr marT="6350" marB="0" marR="6350"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150">
                <a:tc>
                  <a:txBody>
                    <a:bodyPr/>
                    <a:lstStyle/>
                    <a:p>
                      <a:pPr indent="0" lvl="0" marL="0" marR="0" rtl="0" algn="l">
                        <a:spcBef>
                          <a:spcPts val="0"/>
                        </a:spcBef>
                        <a:spcAft>
                          <a:spcPts val="0"/>
                        </a:spcAft>
                        <a:buNone/>
                      </a:pPr>
                      <a:r>
                        <a:rPr b="0" i="0" lang="en-US" sz="1100" u="none" cap="none" strike="noStrike">
                          <a:solidFill>
                            <a:srgbClr val="000000"/>
                          </a:solidFill>
                          <a:latin typeface="Calibri"/>
                          <a:ea typeface="Calibri"/>
                          <a:cs typeface="Calibri"/>
                          <a:sym typeface="Calibri"/>
                        </a:rPr>
                        <a:t>Statewide_Percentile</a:t>
                      </a:r>
                      <a:endParaRPr b="0" i="0" sz="1100" u="none" cap="none" strike="noStrike">
                        <a:solidFill>
                          <a:srgbClr val="000000"/>
                        </a:solidFill>
                        <a:latin typeface="Calibri"/>
                        <a:ea typeface="Calibri"/>
                        <a:cs typeface="Calibri"/>
                        <a:sym typeface="Calibri"/>
                      </a:endParaRPr>
                    </a:p>
                  </a:txBody>
                  <a:tcPr marT="6350" marB="0" marR="6350" marL="360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cxnSp>
        <p:nvCxnSpPr>
          <p:cNvPr id="577" name="Google Shape;577;p9"/>
          <p:cNvCxnSpPr/>
          <p:nvPr/>
        </p:nvCxnSpPr>
        <p:spPr>
          <a:xfrm flipH="1" rot="10800000">
            <a:off x="8943362" y="2715900"/>
            <a:ext cx="760800" cy="713100"/>
          </a:xfrm>
          <a:prstGeom prst="bentConnector3">
            <a:avLst>
              <a:gd fmla="val 50009" name="adj1"/>
            </a:avLst>
          </a:prstGeom>
          <a:noFill/>
          <a:ln cap="flat" cmpd="sng" w="9525">
            <a:solidFill>
              <a:schemeClr val="dk1"/>
            </a:solidFill>
            <a:prstDash val="solid"/>
            <a:miter lim="800000"/>
            <a:headEnd len="sm" w="sm" type="none"/>
            <a:tailEnd len="sm" w="sm" type="none"/>
          </a:ln>
        </p:spPr>
      </p:cxnSp>
      <p:cxnSp>
        <p:nvCxnSpPr>
          <p:cNvPr id="578" name="Google Shape;578;p9"/>
          <p:cNvCxnSpPr/>
          <p:nvPr/>
        </p:nvCxnSpPr>
        <p:spPr>
          <a:xfrm flipH="1" rot="10800000">
            <a:off x="9592056" y="2624328"/>
            <a:ext cx="112244" cy="91441"/>
          </a:xfrm>
          <a:prstGeom prst="straightConnector1">
            <a:avLst/>
          </a:prstGeom>
          <a:noFill/>
          <a:ln cap="flat" cmpd="sng" w="9525">
            <a:solidFill>
              <a:schemeClr val="dk1"/>
            </a:solidFill>
            <a:prstDash val="solid"/>
            <a:miter lim="800000"/>
            <a:headEnd len="sm" w="sm" type="none"/>
            <a:tailEnd len="sm" w="sm" type="none"/>
          </a:ln>
        </p:spPr>
      </p:cxnSp>
      <p:cxnSp>
        <p:nvCxnSpPr>
          <p:cNvPr id="579" name="Google Shape;579;p9"/>
          <p:cNvCxnSpPr/>
          <p:nvPr/>
        </p:nvCxnSpPr>
        <p:spPr>
          <a:xfrm>
            <a:off x="9592056" y="2715769"/>
            <a:ext cx="112244" cy="91441"/>
          </a:xfrm>
          <a:prstGeom prst="straightConnector1">
            <a:avLst/>
          </a:prstGeom>
          <a:noFill/>
          <a:ln cap="flat" cmpd="sng" w="9525">
            <a:solidFill>
              <a:schemeClr val="dk1"/>
            </a:solidFill>
            <a:prstDash val="solid"/>
            <a:miter lim="800000"/>
            <a:headEnd len="sm" w="sm" type="none"/>
            <a:tailEnd len="sm" w="sm" type="none"/>
          </a:ln>
        </p:spPr>
      </p:cxnSp>
      <p:cxnSp>
        <p:nvCxnSpPr>
          <p:cNvPr id="580" name="Google Shape;580;p9"/>
          <p:cNvCxnSpPr/>
          <p:nvPr/>
        </p:nvCxnSpPr>
        <p:spPr>
          <a:xfrm>
            <a:off x="8943361" y="3300984"/>
            <a:ext cx="100055" cy="128016"/>
          </a:xfrm>
          <a:prstGeom prst="straightConnector1">
            <a:avLst/>
          </a:prstGeom>
          <a:noFill/>
          <a:ln cap="flat" cmpd="sng" w="9525">
            <a:solidFill>
              <a:schemeClr val="dk1"/>
            </a:solidFill>
            <a:prstDash val="solid"/>
            <a:miter lim="800000"/>
            <a:headEnd len="sm" w="sm" type="none"/>
            <a:tailEnd len="sm" w="sm" type="none"/>
          </a:ln>
        </p:spPr>
      </p:cxnSp>
      <p:cxnSp>
        <p:nvCxnSpPr>
          <p:cNvPr id="581" name="Google Shape;581;p9"/>
          <p:cNvCxnSpPr/>
          <p:nvPr/>
        </p:nvCxnSpPr>
        <p:spPr>
          <a:xfrm flipH="1">
            <a:off x="8943360" y="3429000"/>
            <a:ext cx="100056" cy="91441"/>
          </a:xfrm>
          <a:prstGeom prst="straightConnector1">
            <a:avLst/>
          </a:prstGeom>
          <a:noFill/>
          <a:ln cap="flat" cmpd="sng" w="9525">
            <a:solidFill>
              <a:schemeClr val="dk1"/>
            </a:solidFill>
            <a:prstDash val="solid"/>
            <a:miter lim="800000"/>
            <a:headEnd len="sm" w="sm" type="none"/>
            <a:tailEnd len="sm" w="sm" type="none"/>
          </a:ln>
        </p:spPr>
      </p:cxnSp>
      <p:sp>
        <p:nvSpPr>
          <p:cNvPr id="582" name="Google Shape;582;p9"/>
          <p:cNvSpPr/>
          <p:nvPr/>
        </p:nvSpPr>
        <p:spPr>
          <a:xfrm>
            <a:off x="9484056" y="2688336"/>
            <a:ext cx="72000" cy="7200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583" name="Google Shape;583;p9"/>
          <p:cNvCxnSpPr/>
          <p:nvPr/>
        </p:nvCxnSpPr>
        <p:spPr>
          <a:xfrm rot="10800000">
            <a:off x="9086850" y="3323844"/>
            <a:ext cx="0" cy="219457"/>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
</file>

<file path=ppt/theme/theme1.xml><?xml version="1.0" encoding="utf-8"?>
<a:theme xmlns:a="http://schemas.openxmlformats.org/drawingml/2006/main" xmlns:r="http://schemas.openxmlformats.org/officeDocument/2006/relationships" name="OffsetVTI">
  <a:themeElements>
    <a:clrScheme name="Custom 20">
      <a:dk1>
        <a:srgbClr val="000000"/>
      </a:dk1>
      <a:lt1>
        <a:srgbClr val="FFFFFF"/>
      </a:lt1>
      <a:dk2>
        <a:srgbClr val="2C3948"/>
      </a:dk2>
      <a:lt2>
        <a:srgbClr val="F4F4F4"/>
      </a:lt2>
      <a:accent1>
        <a:srgbClr val="F49D90"/>
      </a:accent1>
      <a:accent2>
        <a:srgbClr val="D6947C"/>
      </a:accent2>
      <a:accent3>
        <a:srgbClr val="BF8484"/>
      </a:accent3>
      <a:accent4>
        <a:srgbClr val="96A9AA"/>
      </a:accent4>
      <a:accent5>
        <a:srgbClr val="DD796C"/>
      </a:accent5>
      <a:accent6>
        <a:srgbClr val="D09145"/>
      </a:accent6>
      <a:hlink>
        <a:srgbClr val="DF686A"/>
      </a:hlink>
      <a:folHlink>
        <a:srgbClr val="F93F1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ffsetVTI">
  <a:themeElements>
    <a:clrScheme name="Custom 20">
      <a:dk1>
        <a:srgbClr val="000000"/>
      </a:dk1>
      <a:lt1>
        <a:srgbClr val="FFFFFF"/>
      </a:lt1>
      <a:dk2>
        <a:srgbClr val="2C3948"/>
      </a:dk2>
      <a:lt2>
        <a:srgbClr val="F4F4F4"/>
      </a:lt2>
      <a:accent1>
        <a:srgbClr val="F49D90"/>
      </a:accent1>
      <a:accent2>
        <a:srgbClr val="D6947C"/>
      </a:accent2>
      <a:accent3>
        <a:srgbClr val="BF8484"/>
      </a:accent3>
      <a:accent4>
        <a:srgbClr val="96A9AA"/>
      </a:accent4>
      <a:accent5>
        <a:srgbClr val="DD796C"/>
      </a:accent5>
      <a:accent6>
        <a:srgbClr val="D09145"/>
      </a:accent6>
      <a:hlink>
        <a:srgbClr val="DF686A"/>
      </a:hlink>
      <a:folHlink>
        <a:srgbClr val="F93F1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2022-11-21T03:22:43Z</dcterms:created>
  <dc:creator>Nupur Pathak</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